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527320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3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Диалог </a:t>
            </a:r>
            <a:r>
              <a:rPr lang="ru-RU" dirty="0" err="1" smtClean="0"/>
              <a:t>стр</a:t>
            </a:r>
            <a:r>
              <a:rPr lang="ru-RU" dirty="0" smtClean="0"/>
              <a:t> 92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6671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02" y="4581128"/>
            <a:ext cx="37528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62 - Unit6_PS_Upr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68344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7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696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504135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5717367" cy="206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63 - Unit6_PS_Upr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96336" y="3058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8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5528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80955"/>
            <a:ext cx="5707013" cy="25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3573016"/>
            <a:ext cx="5695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41" y="4916041"/>
            <a:ext cx="6467274" cy="183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65 - Unit6_PA_Upr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40352" y="546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2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708214" cy="393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33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000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02374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37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858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67532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18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Devoir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test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077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</Words>
  <Application>Microsoft Office PowerPoint</Application>
  <PresentationFormat>Экран (4:3)</PresentationFormat>
  <Paragraphs>3</Paragraphs>
  <Slides>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Диалог стр 92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Devoir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4</cp:revision>
  <dcterms:created xsi:type="dcterms:W3CDTF">2022-02-07T06:19:45Z</dcterms:created>
  <dcterms:modified xsi:type="dcterms:W3CDTF">2022-02-07T06:34:32Z</dcterms:modified>
</cp:coreProperties>
</file>