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E6A1-8760-44AF-87C4-D6365A9F3CF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0143-54D9-4383-9A47-9878E2D5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4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E6A1-8760-44AF-87C4-D6365A9F3CF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0143-54D9-4383-9A47-9878E2D5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6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E6A1-8760-44AF-87C4-D6365A9F3CF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0143-54D9-4383-9A47-9878E2D5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2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E6A1-8760-44AF-87C4-D6365A9F3CF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0143-54D9-4383-9A47-9878E2D5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E6A1-8760-44AF-87C4-D6365A9F3CF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0143-54D9-4383-9A47-9878E2D5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8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E6A1-8760-44AF-87C4-D6365A9F3CF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0143-54D9-4383-9A47-9878E2D5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4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E6A1-8760-44AF-87C4-D6365A9F3CF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0143-54D9-4383-9A47-9878E2D5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9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E6A1-8760-44AF-87C4-D6365A9F3CF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0143-54D9-4383-9A47-9878E2D5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9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E6A1-8760-44AF-87C4-D6365A9F3CF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0143-54D9-4383-9A47-9878E2D5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E6A1-8760-44AF-87C4-D6365A9F3CF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0143-54D9-4383-9A47-9878E2D5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3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E6A1-8760-44AF-87C4-D6365A9F3CF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0143-54D9-4383-9A47-9878E2D5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5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E6A1-8760-44AF-87C4-D6365A9F3CF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0143-54D9-4383-9A47-9878E2D5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7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At home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2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lamp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348536" cy="534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91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computer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9360"/>
            <a:ext cx="7704856" cy="47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50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wardrobe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99549"/>
            <a:ext cx="4808265" cy="514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81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fridge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411813" cy="491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9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sofa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4" y="1700808"/>
            <a:ext cx="7992888" cy="381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8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table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6433"/>
            <a:ext cx="6825010" cy="512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34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chair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50546" cy="521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66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cooker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84952"/>
            <a:ext cx="5804694" cy="514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76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desk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4" y="1628800"/>
            <a:ext cx="7397552" cy="493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7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bed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03592"/>
            <a:ext cx="6768752" cy="507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36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toilet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272808" cy="536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78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bath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336704" cy="495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257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At home</vt:lpstr>
      <vt:lpstr>sofa</vt:lpstr>
      <vt:lpstr>table</vt:lpstr>
      <vt:lpstr>chair</vt:lpstr>
      <vt:lpstr>cooker</vt:lpstr>
      <vt:lpstr>desk</vt:lpstr>
      <vt:lpstr>bed</vt:lpstr>
      <vt:lpstr>toilet</vt:lpstr>
      <vt:lpstr>bath</vt:lpstr>
      <vt:lpstr>lamp</vt:lpstr>
      <vt:lpstr>computer</vt:lpstr>
      <vt:lpstr>wardrobe</vt:lpstr>
      <vt:lpstr>fridge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home</dc:title>
  <dc:creator>admin</dc:creator>
  <cp:lastModifiedBy>admin</cp:lastModifiedBy>
  <cp:revision>2</cp:revision>
  <dcterms:created xsi:type="dcterms:W3CDTF">2019-12-02T13:35:40Z</dcterms:created>
  <dcterms:modified xsi:type="dcterms:W3CDTF">2019-12-02T13:50:06Z</dcterms:modified>
</cp:coreProperties>
</file>