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4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6D5E5-2984-4BA2-9280-FE86E62861D0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1E26-0014-4298-B185-9BE75BF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505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6D5E5-2984-4BA2-9280-FE86E62861D0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1E26-0014-4298-B185-9BE75BF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853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6D5E5-2984-4BA2-9280-FE86E62861D0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1E26-0014-4298-B185-9BE75BF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460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6D5E5-2984-4BA2-9280-FE86E62861D0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1E26-0014-4298-B185-9BE75BF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538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6D5E5-2984-4BA2-9280-FE86E62861D0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1E26-0014-4298-B185-9BE75BF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346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6D5E5-2984-4BA2-9280-FE86E62861D0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1E26-0014-4298-B185-9BE75BF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97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6D5E5-2984-4BA2-9280-FE86E62861D0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1E26-0014-4298-B185-9BE75BF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29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6D5E5-2984-4BA2-9280-FE86E62861D0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1E26-0014-4298-B185-9BE75BF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542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6D5E5-2984-4BA2-9280-FE86E62861D0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1E26-0014-4298-B185-9BE75BF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108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6D5E5-2984-4BA2-9280-FE86E62861D0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1E26-0014-4298-B185-9BE75BF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740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6D5E5-2984-4BA2-9280-FE86E62861D0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1E26-0014-4298-B185-9BE75BF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888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6D5E5-2984-4BA2-9280-FE86E62861D0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31E26-0014-4298-B185-9BE75BF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25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Moscow and Saint Petersburg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Презентация к учебнику О.В. Афанасьевой, И. В. Михеевой </a:t>
            </a:r>
            <a:r>
              <a:rPr lang="en-US" dirty="0" smtClean="0"/>
              <a:t>Rainbow English 3</a:t>
            </a:r>
            <a:r>
              <a:rPr lang="ru-RU" dirty="0" smtClean="0"/>
              <a:t> класс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Palace Square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30" y="1600200"/>
            <a:ext cx="729994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060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Nevsky</a:t>
            </a:r>
            <a:r>
              <a:rPr lang="en-US" dirty="0" smtClean="0"/>
              <a:t> Prospect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557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Russian Museum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970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Summer Gardens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743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Moscow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99" y="1600200"/>
            <a:ext cx="64676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5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 Square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806" y="1600200"/>
            <a:ext cx="668038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726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Kremlin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66" y="1600200"/>
            <a:ext cx="678046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274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Moscow Zoo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273" y="1600200"/>
            <a:ext cx="565745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188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Pushkin Museum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052" y="1600200"/>
            <a:ext cx="676189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424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Alexandrovsky</a:t>
            </a:r>
            <a:r>
              <a:rPr lang="en-US" dirty="0" smtClean="0"/>
              <a:t> Garden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16" y="1600200"/>
            <a:ext cx="68155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154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Tverskaya</a:t>
            </a:r>
            <a:r>
              <a:rPr lang="en-US" dirty="0" smtClean="0"/>
              <a:t> Street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645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 Petersburg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81" y="1600200"/>
            <a:ext cx="708103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2852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46</Words>
  <Application>Microsoft Office PowerPoint</Application>
  <PresentationFormat>Экран (4:3)</PresentationFormat>
  <Paragraphs>14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Moscow and Saint Petersburg</vt:lpstr>
      <vt:lpstr>Moscow</vt:lpstr>
      <vt:lpstr>Red Square</vt:lpstr>
      <vt:lpstr>The Kremlin</vt:lpstr>
      <vt:lpstr>Moscow Zoo</vt:lpstr>
      <vt:lpstr>The Pushkin Museum</vt:lpstr>
      <vt:lpstr>Alexandrovsky Garden</vt:lpstr>
      <vt:lpstr>Tverskaya Street</vt:lpstr>
      <vt:lpstr>St Petersburg</vt:lpstr>
      <vt:lpstr>Palace Square</vt:lpstr>
      <vt:lpstr>Nevsky Prospect</vt:lpstr>
      <vt:lpstr>The Russian Museum</vt:lpstr>
      <vt:lpstr>The Summer Gardens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Moscow and Saint Petersburg</dc:title>
  <dc:creator>admin</dc:creator>
  <cp:lastModifiedBy>admin</cp:lastModifiedBy>
  <cp:revision>2</cp:revision>
  <dcterms:created xsi:type="dcterms:W3CDTF">2022-10-12T17:42:18Z</dcterms:created>
  <dcterms:modified xsi:type="dcterms:W3CDTF">2022-10-12T17:59:50Z</dcterms:modified>
</cp:coreProperties>
</file>