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-82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29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53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3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1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65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7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90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8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8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331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1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0B3D-A2F7-44A2-80B7-795CC512FE7F}" type="datetimeFigureOut">
              <a:rPr lang="ru-RU" smtClean="0"/>
              <a:pPr/>
              <a:t>16.01.2022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F4F0-C325-48C1-B1C3-8E6AB5B61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34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английского языка в 4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322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Тема урока:</a:t>
            </a:r>
            <a:r>
              <a:rPr lang="en-US" dirty="0" smtClean="0"/>
              <a:t> </a:t>
            </a:r>
            <a:r>
              <a:rPr lang="ru-RU" dirty="0" smtClean="0"/>
              <a:t>Закрепление лексики по теме: «Еда и напитки»</a:t>
            </a:r>
          </a:p>
          <a:p>
            <a:pPr marL="0" indent="0">
              <a:buNone/>
            </a:pPr>
            <a:r>
              <a:rPr lang="ru-RU" b="1" u="sng" dirty="0" smtClean="0"/>
              <a:t>Цель урока: </a:t>
            </a:r>
            <a:r>
              <a:rPr lang="ru-RU" dirty="0"/>
              <a:t>закрепление предметных знаний, умений, навыков, формирование универсальных учебных действий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Подготовила :</a:t>
            </a:r>
          </a:p>
          <a:p>
            <a:pPr marL="0" indent="0">
              <a:buNone/>
            </a:pPr>
            <a:r>
              <a:rPr lang="ru-RU" dirty="0" smtClean="0"/>
              <a:t>Учитель английского языка </a:t>
            </a:r>
          </a:p>
          <a:p>
            <a:pPr marL="0" indent="0">
              <a:buNone/>
            </a:pPr>
            <a:r>
              <a:rPr lang="ru-RU" dirty="0" err="1" smtClean="0"/>
              <a:t>Абдулаева</a:t>
            </a:r>
            <a:r>
              <a:rPr lang="ru-RU" dirty="0" smtClean="0"/>
              <a:t> </a:t>
            </a:r>
            <a:r>
              <a:rPr lang="ru-RU" dirty="0" err="1" smtClean="0"/>
              <a:t>Айисат</a:t>
            </a:r>
            <a:r>
              <a:rPr lang="ru-RU" dirty="0" smtClean="0"/>
              <a:t> </a:t>
            </a:r>
            <a:r>
              <a:rPr lang="ru-RU" dirty="0" err="1" smtClean="0"/>
              <a:t>Даировна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567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/>
              <a:t>It is red and sweet,</a:t>
            </a:r>
          </a:p>
          <a:p>
            <a:pPr marL="0" indent="0">
              <a:buNone/>
            </a:pPr>
            <a:r>
              <a:rPr lang="en-US" sz="8800" dirty="0"/>
              <a:t>    It is good to eat.</a:t>
            </a:r>
            <a:endParaRPr lang="ru-RU" sz="8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71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9182"/>
            <a:ext cx="12192000" cy="6858000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8593543" y="12060"/>
            <a:ext cx="3548418" cy="195163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dirty="0" smtClean="0"/>
              <a:t> </a:t>
            </a:r>
          </a:p>
          <a:p>
            <a:pPr algn="ctr"/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0004" y="191069"/>
            <a:ext cx="7573370" cy="1893863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AR CARTER" panose="02000000000000000000" pitchFamily="2" charset="0"/>
              </a:rPr>
              <a:t>chocolate, milk, meat, nuts, juice, porridge, hamburger, </a:t>
            </a:r>
            <a:r>
              <a:rPr lang="en-US" dirty="0" smtClean="0">
                <a:latin typeface="AR CARTER" panose="02000000000000000000" pitchFamily="2" charset="0"/>
              </a:rPr>
              <a:t>cake</a:t>
            </a:r>
            <a:r>
              <a:rPr lang="en-US" dirty="0" smtClean="0">
                <a:latin typeface="AR CARTER" panose="02000000000000000000" pitchFamily="2" charset="0"/>
              </a:rPr>
              <a:t>, fish, fruit, chips, sweets, vegetables</a:t>
            </a:r>
            <a:endParaRPr lang="ru-RU" dirty="0"/>
          </a:p>
        </p:txBody>
      </p:sp>
      <p:sp>
        <p:nvSpPr>
          <p:cNvPr id="22" name="Объект 21"/>
          <p:cNvSpPr>
            <a:spLocks noGrp="1"/>
          </p:cNvSpPr>
          <p:nvPr>
            <p:ph sz="half" idx="1"/>
          </p:nvPr>
        </p:nvSpPr>
        <p:spPr>
          <a:xfrm>
            <a:off x="619835" y="1963690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Healthy food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milk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meat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juice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porridge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fish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fruit</a:t>
            </a:r>
          </a:p>
          <a:p>
            <a:pPr marL="0" indent="0" algn="ctr">
              <a:buNone/>
            </a:pPr>
            <a:r>
              <a:rPr lang="en-US" sz="3200" dirty="0" smtClean="0">
                <a:latin typeface="AR CARTER" panose="02000000000000000000" pitchFamily="2" charset="0"/>
              </a:rPr>
              <a:t>vegetables</a:t>
            </a:r>
            <a:endParaRPr lang="ru-RU" sz="3200" dirty="0"/>
          </a:p>
        </p:txBody>
      </p:sp>
      <p:sp>
        <p:nvSpPr>
          <p:cNvPr id="23" name="Объект 22"/>
          <p:cNvSpPr>
            <a:spLocks noGrp="1"/>
          </p:cNvSpPr>
          <p:nvPr>
            <p:ph sz="half" idx="2"/>
          </p:nvPr>
        </p:nvSpPr>
        <p:spPr>
          <a:xfrm>
            <a:off x="6185848" y="1963690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Unhealthy food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chocolate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nuts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hamburger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cake</a:t>
            </a:r>
            <a:endParaRPr lang="en-US" sz="3600" dirty="0" smtClean="0">
              <a:latin typeface="AR CARTER" panose="02000000000000000000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chips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AR CARTER" panose="02000000000000000000" pitchFamily="2" charset="0"/>
              </a:rPr>
              <a:t>sweets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64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747"/>
            <a:ext cx="10515600" cy="1325563"/>
          </a:xfrm>
        </p:spPr>
        <p:txBody>
          <a:bodyPr/>
          <a:lstStyle/>
          <a:p>
            <a:r>
              <a:rPr lang="en-US" b="1" i="1" dirty="0" smtClean="0"/>
              <a:t>Complete the sentences with 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en-US" b="1" i="1" dirty="0" smtClean="0"/>
              <a:t> / </a:t>
            </a:r>
            <a:r>
              <a:rPr lang="en-US" b="1" i="1" dirty="0" smtClean="0">
                <a:solidFill>
                  <a:srgbClr val="FF0000"/>
                </a:solidFill>
              </a:rPr>
              <a:t>are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51042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There ___ some oranges and an apple on the plate.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There ___ some bread on the dish.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There ___ no any milk in the jug.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There ___ not any eggs in the fridge.</a:t>
            </a:r>
          </a:p>
        </p:txBody>
      </p:sp>
    </p:spTree>
    <p:extLst>
      <p:ext uri="{BB962C8B-B14F-4D97-AF65-F5344CB8AC3E}">
        <p14:creationId xmlns:p14="http://schemas.microsoft.com/office/powerpoint/2010/main" xmlns="" val="20934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395784"/>
            <a:ext cx="11012606" cy="61414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 smtClean="0"/>
              <a:t>5.How </a:t>
            </a:r>
            <a:r>
              <a:rPr lang="en-US" sz="5400" dirty="0"/>
              <a:t>many bananas ___ there on the dish?</a:t>
            </a:r>
          </a:p>
          <a:p>
            <a:pPr marL="0" indent="0">
              <a:buNone/>
            </a:pPr>
            <a:r>
              <a:rPr lang="en-US" sz="5400" dirty="0" smtClean="0"/>
              <a:t>6.There </a:t>
            </a:r>
            <a:r>
              <a:rPr lang="en-US" sz="5400" dirty="0"/>
              <a:t>___ some tea in the cup.</a:t>
            </a:r>
          </a:p>
          <a:p>
            <a:pPr marL="0" indent="0">
              <a:buNone/>
            </a:pPr>
            <a:r>
              <a:rPr lang="en-US" sz="5400" dirty="0" smtClean="0"/>
              <a:t>7.There </a:t>
            </a:r>
            <a:r>
              <a:rPr lang="en-US" sz="5400" dirty="0"/>
              <a:t>___ some chocolate in the bag.</a:t>
            </a:r>
          </a:p>
          <a:p>
            <a:pPr marL="0" indent="0">
              <a:buNone/>
            </a:pPr>
            <a:r>
              <a:rPr lang="en-US" sz="5400" dirty="0" smtClean="0"/>
              <a:t>8.There </a:t>
            </a:r>
            <a:r>
              <a:rPr lang="en-US" sz="5400" dirty="0"/>
              <a:t>___ some butter on the butter dish.</a:t>
            </a:r>
          </a:p>
          <a:p>
            <a:pPr marL="0" indent="0">
              <a:buNone/>
            </a:pPr>
            <a:r>
              <a:rPr lang="en-US" sz="5400" dirty="0" smtClean="0"/>
              <a:t>9.There </a:t>
            </a:r>
            <a:r>
              <a:rPr lang="en-US" sz="5400" dirty="0"/>
              <a:t>___ some cucumbers and tomatoes in this salad</a:t>
            </a:r>
            <a:endParaRPr lang="ru-RU" sz="5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2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1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433" y="80155"/>
            <a:ext cx="731406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Try to guess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 what is it?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5" y="1173708"/>
            <a:ext cx="11258266" cy="5431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Name a fruit that is always </a:t>
            </a:r>
            <a:r>
              <a:rPr lang="en-US" sz="7200" u="sng" dirty="0" smtClean="0"/>
              <a:t>sour</a:t>
            </a:r>
            <a:r>
              <a:rPr lang="en-US" sz="7200" dirty="0" smtClean="0"/>
              <a:t>. </a:t>
            </a:r>
            <a:r>
              <a:rPr lang="ru-RU" sz="7200" dirty="0" smtClean="0"/>
              <a:t>(кислый)</a:t>
            </a:r>
            <a:r>
              <a:rPr lang="en-US" sz="7200" dirty="0" smtClean="0"/>
              <a:t> It is yellow on the inside and outside. </a:t>
            </a:r>
            <a:r>
              <a:rPr lang="en-US" sz="7200" u="sng" dirty="0" smtClean="0"/>
              <a:t>Adults</a:t>
            </a:r>
            <a:r>
              <a:rPr lang="ru-RU" sz="7200" u="sng" dirty="0" smtClean="0"/>
              <a:t> </a:t>
            </a:r>
            <a:r>
              <a:rPr lang="ru-RU" sz="7200" dirty="0" smtClean="0"/>
              <a:t>(взрослые)</a:t>
            </a:r>
            <a:r>
              <a:rPr lang="en-US" sz="7200" dirty="0" smtClean="0"/>
              <a:t> like to drink tea with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379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696"/>
            <a:ext cx="9124666" cy="5235267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/>
              <a:t>Monkeys like to eat it.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27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/>
              <a:t>Its name is its </a:t>
            </a:r>
            <a:r>
              <a:rPr lang="en-US" sz="9600" dirty="0" err="1"/>
              <a:t>colour</a:t>
            </a:r>
            <a:r>
              <a:rPr lang="en-US" sz="9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04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3899"/>
            <a:ext cx="10515600" cy="603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Clean, but not water,</a:t>
            </a:r>
          </a:p>
          <a:p>
            <a:pPr marL="0" indent="0">
              <a:buNone/>
            </a:pPr>
            <a:r>
              <a:rPr lang="en-US" sz="8000" dirty="0" smtClean="0"/>
              <a:t>White </a:t>
            </a:r>
            <a:r>
              <a:rPr lang="en-US" sz="8000" dirty="0"/>
              <a:t>, but not snow,</a:t>
            </a:r>
          </a:p>
          <a:p>
            <a:pPr marL="0" indent="0">
              <a:buNone/>
            </a:pPr>
            <a:r>
              <a:rPr lang="en-US" sz="8000" u="sng" dirty="0" smtClean="0"/>
              <a:t>Sweet</a:t>
            </a:r>
            <a:r>
              <a:rPr lang="ru-RU" sz="8000" dirty="0" smtClean="0"/>
              <a:t> </a:t>
            </a:r>
            <a:r>
              <a:rPr lang="ru-RU" sz="8000" dirty="0"/>
              <a:t>(сладкий)</a:t>
            </a:r>
            <a:r>
              <a:rPr lang="en-US" sz="8000" dirty="0"/>
              <a:t>, but not ice-cream,</a:t>
            </a:r>
          </a:p>
          <a:p>
            <a:pPr marL="0" indent="0">
              <a:buNone/>
            </a:pPr>
            <a:r>
              <a:rPr lang="en-US" sz="8000" dirty="0" smtClean="0"/>
              <a:t>What </a:t>
            </a:r>
            <a:r>
              <a:rPr lang="en-US" sz="8000" dirty="0"/>
              <a:t>is it?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30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dirty="0"/>
              <a:t>Which alphabet is a hot drink?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87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You smile when you name it</a:t>
            </a:r>
          </a:p>
          <a:p>
            <a:pPr marL="0" indent="0">
              <a:buNone/>
            </a:pPr>
            <a:r>
              <a:rPr lang="en-US" sz="8800" dirty="0" smtClean="0"/>
              <a:t>The </a:t>
            </a:r>
            <a:r>
              <a:rPr lang="en-US" sz="8800" dirty="0"/>
              <a:t>mouse likes it very much.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47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0250"/>
            <a:ext cx="10515600" cy="60732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7100" dirty="0"/>
              <a:t>This little </a:t>
            </a:r>
            <a:r>
              <a:rPr lang="en-US" sz="7100" dirty="0" smtClean="0"/>
              <a:t>orange </a:t>
            </a:r>
            <a:r>
              <a:rPr lang="en-US" sz="7100" dirty="0"/>
              <a:t>lady</a:t>
            </a:r>
          </a:p>
          <a:p>
            <a:pPr marL="0" indent="0">
              <a:buNone/>
            </a:pPr>
            <a:r>
              <a:rPr lang="en-US" sz="7100" dirty="0" smtClean="0"/>
              <a:t> </a:t>
            </a:r>
            <a:r>
              <a:rPr lang="en-US" sz="7100" dirty="0"/>
              <a:t>Is </a:t>
            </a:r>
            <a:r>
              <a:rPr lang="en-US" sz="7100" u="sng" dirty="0" smtClean="0"/>
              <a:t>hard</a:t>
            </a:r>
            <a:r>
              <a:rPr lang="ru-RU" sz="7100" dirty="0" smtClean="0"/>
              <a:t> (трудно)</a:t>
            </a:r>
            <a:r>
              <a:rPr lang="en-US" sz="7100" dirty="0" smtClean="0"/>
              <a:t> </a:t>
            </a:r>
            <a:r>
              <a:rPr lang="en-US" sz="7100" u="sng" dirty="0"/>
              <a:t>to be </a:t>
            </a:r>
            <a:r>
              <a:rPr lang="en-US" sz="7100" u="sng" dirty="0" smtClean="0"/>
              <a:t>found</a:t>
            </a:r>
            <a:r>
              <a:rPr lang="ru-RU" sz="7100" dirty="0" smtClean="0"/>
              <a:t>(найти),</a:t>
            </a:r>
            <a:endParaRPr lang="en-US" sz="7100" dirty="0"/>
          </a:p>
          <a:p>
            <a:pPr marL="0" indent="0">
              <a:buNone/>
            </a:pPr>
            <a:r>
              <a:rPr lang="en-US" sz="7100" dirty="0"/>
              <a:t> </a:t>
            </a:r>
            <a:r>
              <a:rPr lang="en-US" sz="7100" dirty="0" smtClean="0"/>
              <a:t>As </a:t>
            </a:r>
            <a:r>
              <a:rPr lang="en-US" sz="7100" dirty="0"/>
              <a:t>only her green </a:t>
            </a:r>
            <a:r>
              <a:rPr lang="en-US" sz="7100" u="sng" dirty="0" smtClean="0"/>
              <a:t>plait</a:t>
            </a:r>
            <a:r>
              <a:rPr lang="ru-RU" sz="7100" dirty="0" smtClean="0"/>
              <a:t>( коса)</a:t>
            </a:r>
            <a:endParaRPr lang="en-US" sz="7100" dirty="0"/>
          </a:p>
          <a:p>
            <a:pPr marL="0" indent="0">
              <a:buNone/>
            </a:pPr>
            <a:r>
              <a:rPr lang="en-US" sz="7100" dirty="0"/>
              <a:t> </a:t>
            </a:r>
            <a:r>
              <a:rPr lang="en-US" sz="7100" u="sng" dirty="0" smtClean="0"/>
              <a:t>Sticks out</a:t>
            </a:r>
            <a:r>
              <a:rPr lang="ru-RU" sz="7100" u="sng" dirty="0" smtClean="0"/>
              <a:t> </a:t>
            </a:r>
            <a:r>
              <a:rPr lang="ru-RU" sz="7100" dirty="0" smtClean="0"/>
              <a:t>(торчит)</a:t>
            </a:r>
            <a:r>
              <a:rPr lang="en-US" sz="7100" dirty="0" smtClean="0"/>
              <a:t> </a:t>
            </a:r>
            <a:r>
              <a:rPr lang="en-US" sz="7100" dirty="0"/>
              <a:t>of the ground.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27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317</Words>
  <Application>Microsoft Office PowerPoint</Application>
  <PresentationFormat>Произвольный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английского языка в 4 классе </vt:lpstr>
      <vt:lpstr>Слайд 2</vt:lpstr>
      <vt:lpstr>Try to guess - what is it?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chocolate, milk, meat, nuts, juice, porridge, hamburger, cake, fish, fruit, chips, sweets, vegetables</vt:lpstr>
      <vt:lpstr>Complete the sentences with is / are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английского языка в 4 классе</dc:title>
  <dc:creator>Алина</dc:creator>
  <cp:lastModifiedBy>10</cp:lastModifiedBy>
  <cp:revision>17</cp:revision>
  <dcterms:created xsi:type="dcterms:W3CDTF">2017-02-20T14:02:46Z</dcterms:created>
  <dcterms:modified xsi:type="dcterms:W3CDTF">2022-01-16T19:47:31Z</dcterms:modified>
</cp:coreProperties>
</file>