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7D4C"/>
    <a:srgbClr val="00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00034" y="1571612"/>
            <a:ext cx="8215370" cy="36163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А.П.Чехов и современность.    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Живая картина нравов  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  рассказе  «Хамелеон».       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Хамелеонство – явление 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социальное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285728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Методическая разработка </a:t>
            </a:r>
          </a:p>
          <a:p>
            <a:pPr algn="ctr"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урока литературы для 7 класса</a:t>
            </a:r>
          </a:p>
          <a:p>
            <a:pPr algn="ctr"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на тему: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43174" y="5500702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Презентацию подготовила </a:t>
            </a:r>
          </a:p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учитель русского языка, литературы </a:t>
            </a:r>
          </a:p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Колесник  Марина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Могила Чехова на </a:t>
            </a:r>
            <a:r>
              <a:rPr lang="ru-RU" dirty="0" err="1" smtClean="0"/>
              <a:t>новодевичьем</a:t>
            </a:r>
            <a:r>
              <a:rPr lang="ru-RU" dirty="0" smtClean="0"/>
              <a:t> кладбище в </a:t>
            </a:r>
            <a:r>
              <a:rPr lang="ru-RU" dirty="0" err="1" smtClean="0"/>
              <a:t>москве</a:t>
            </a:r>
            <a:endParaRPr lang="ru-RU" dirty="0"/>
          </a:p>
        </p:txBody>
      </p:sp>
      <p:pic>
        <p:nvPicPr>
          <p:cNvPr id="2050" name="Picture 2" descr="C:\Users\User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286544" cy="4709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Рассказ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–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это эпический жанр, небольшое по объему литературное произведение, основанное на небольшом сюжете, имеющее несколько героев , в котором  которое рассказывает о некотором событии, произошедшем с героем.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Рассказ   «Хамелеон»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357694"/>
            <a:ext cx="8643998" cy="18573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Произведение написано в 1884 году и опубликовано в журнале «Осколки». В 1886 году автор внес  изменения, после чего произведение было включено в сборник «Пестрые рассказы». В 1971 год вышла экранизация, где данный рассказ был вставлен как эпизод фильма.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5326834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7239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Композиция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рассказа «Хамелеон»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7858180" cy="452596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5100" b="1" dirty="0" smtClean="0"/>
              <a:t>Экспозиция</a:t>
            </a:r>
            <a:r>
              <a:rPr lang="ru-RU" b="1" dirty="0" smtClean="0"/>
              <a:t> </a:t>
            </a:r>
            <a:r>
              <a:rPr lang="ru-RU" sz="4000" b="1" dirty="0" smtClean="0"/>
              <a:t>-    изображение базарной площади.</a:t>
            </a:r>
            <a:endParaRPr lang="ru-RU" b="1" dirty="0" smtClean="0"/>
          </a:p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sz="5100" b="1" dirty="0" smtClean="0"/>
              <a:t>Завязка</a:t>
            </a:r>
            <a:r>
              <a:rPr lang="ru-RU" sz="3600" b="1" dirty="0" smtClean="0"/>
              <a:t>  </a:t>
            </a:r>
            <a:r>
              <a:rPr lang="ru-RU" sz="4000" b="1" dirty="0" smtClean="0"/>
              <a:t>-           собака укусила </a:t>
            </a:r>
            <a:r>
              <a:rPr lang="ru-RU" sz="4000" b="1" dirty="0" err="1" smtClean="0"/>
              <a:t>Хрюкина</a:t>
            </a:r>
            <a:r>
              <a:rPr lang="ru-RU" sz="4000" b="1" dirty="0" smtClean="0"/>
              <a:t>.</a:t>
            </a:r>
            <a:endParaRPr lang="ru-RU" b="1" dirty="0" smtClean="0"/>
          </a:p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sz="5100" b="1" dirty="0" smtClean="0"/>
              <a:t>Развитие действия </a:t>
            </a:r>
            <a:r>
              <a:rPr lang="ru-RU" b="1" dirty="0" smtClean="0"/>
              <a:t>– </a:t>
            </a:r>
            <a:r>
              <a:rPr lang="ru-RU" sz="4000" b="1" dirty="0" smtClean="0"/>
              <a:t>Очумелов расследует это событие.</a:t>
            </a:r>
            <a:endParaRPr lang="ru-RU" b="1" dirty="0" smtClean="0"/>
          </a:p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sz="5100" b="1" dirty="0" smtClean="0"/>
              <a:t>Кульминация </a:t>
            </a:r>
            <a:r>
              <a:rPr lang="ru-RU" b="1" dirty="0" smtClean="0"/>
              <a:t>–   </a:t>
            </a:r>
            <a:r>
              <a:rPr lang="ru-RU" sz="4400" b="1" dirty="0" smtClean="0"/>
              <a:t>выясняется, что собака генеральская.</a:t>
            </a:r>
          </a:p>
          <a:p>
            <a:pPr>
              <a:buFont typeface="Wingdings" pitchFamily="2" charset="2"/>
              <a:buChar char="v"/>
            </a:pPr>
            <a:endParaRPr lang="ru-RU" sz="4400" b="1" dirty="0" smtClean="0"/>
          </a:p>
          <a:p>
            <a:pPr>
              <a:buFont typeface="Wingdings" pitchFamily="2" charset="2"/>
              <a:buChar char="v"/>
            </a:pPr>
            <a:r>
              <a:rPr lang="ru-RU" sz="5100" b="1" dirty="0" smtClean="0"/>
              <a:t>Развязка</a:t>
            </a:r>
            <a:r>
              <a:rPr lang="ru-RU" sz="4400" b="1" dirty="0" smtClean="0"/>
              <a:t> –            собаку забирают, толпа  хохочет над </a:t>
            </a:r>
            <a:r>
              <a:rPr lang="ru-RU" sz="4400" b="1" dirty="0" err="1" smtClean="0"/>
              <a:t>Хрюкиным</a:t>
            </a:r>
            <a:r>
              <a:rPr lang="ru-RU" sz="4400" b="1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7858180" cy="500066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Юмор -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изображение героев в смешном виде. </a:t>
            </a:r>
          </a:p>
          <a:p>
            <a:pPr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 Юмор – смех весёлый и доброжелательный. То есть юмор – безобидная насмешка, вызывающая веселый смех. Предмет юмора – частные недостатки, внешность, привычки.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Сатира - 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беспощадное, уничтожающее осмеяние, критика действительности, человека, явления. </a:t>
            </a:r>
          </a:p>
          <a:p>
            <a:pPr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     Сатира – злобный смех, высмеивающий социальные пороки общества. Сфера сатиры - преимущественно явления общественной жизни. Большинство произведений Чехова сатирические.</a:t>
            </a: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Художественная деталь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      изобразительная или выразительная подробность изображённого мира  произведения, с помощью которой автор выделяет характерную черту героя, а также выражает свою позицию.</a:t>
            </a: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285728"/>
            <a:ext cx="564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Словарь литературных терминов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86800" cy="28035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err="1" smtClean="0">
                <a:solidFill>
                  <a:srgbClr val="004C22"/>
                </a:solidFill>
              </a:rPr>
              <a:t>Хамелео́ны</a:t>
            </a:r>
            <a:r>
              <a:rPr lang="ru-RU" b="1" dirty="0" smtClean="0">
                <a:solidFill>
                  <a:srgbClr val="004C22"/>
                </a:solidFill>
              </a:rPr>
              <a:t> </a:t>
            </a:r>
            <a:endParaRPr lang="ru-RU" dirty="0" smtClean="0">
              <a:solidFill>
                <a:srgbClr val="004C22"/>
              </a:solidFill>
            </a:endParaRPr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семейство ящериц, приспособленных к древесному образу жизни, способных менять окраску тела  под воздействием света и температур</a:t>
            </a:r>
          </a:p>
          <a:p>
            <a:endParaRPr lang="ru-RU" dirty="0"/>
          </a:p>
        </p:txBody>
      </p:sp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89734"/>
            <a:ext cx="3929090" cy="2696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User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3885734" cy="25884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500042"/>
            <a:ext cx="4643470" cy="528641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Хамелеон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    (</a:t>
            </a:r>
            <a:r>
              <a:rPr lang="ru-RU" b="1" i="1" dirty="0" smtClean="0"/>
              <a:t>переносное значение</a:t>
            </a:r>
            <a:r>
              <a:rPr lang="ru-RU" b="1" dirty="0" smtClean="0"/>
              <a:t>)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человек, который, приспосабливаясь к обстановке, легко меняет свое поведение, взгляды, симпатии. Беспринципный человек, легко меняющий свои взгляды в зависимости от обстановки.</a:t>
            </a:r>
            <a:endParaRPr lang="ru-RU" b="1" dirty="0"/>
          </a:p>
        </p:txBody>
      </p:sp>
      <p:pic>
        <p:nvPicPr>
          <p:cNvPr id="5123" name="Picture 3" descr="C:\Users\User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071546"/>
            <a:ext cx="3071834" cy="39787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357430"/>
            <a:ext cx="6072230" cy="35719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           Бабочка</a:t>
            </a:r>
            <a:endParaRPr lang="ru-RU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3B7D4C"/>
                </a:solidFill>
              </a:rPr>
              <a:t>Спал цветок.</a:t>
            </a:r>
            <a:endParaRPr lang="ru-RU" dirty="0" smtClean="0">
              <a:solidFill>
                <a:srgbClr val="3B7D4C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3B7D4C"/>
                </a:solidFill>
              </a:rPr>
              <a:t>И вдруг проснулся -</a:t>
            </a:r>
            <a:endParaRPr lang="ru-RU" dirty="0" smtClean="0">
              <a:solidFill>
                <a:srgbClr val="3B7D4C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3B7D4C"/>
                </a:solidFill>
              </a:rPr>
              <a:t>    Больше спать не захотел. 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3B7D4C"/>
                </a:solidFill>
              </a:rPr>
              <a:t>Встрепенулся, потянулся,</a:t>
            </a:r>
            <a:endParaRPr lang="ru-RU" dirty="0" smtClean="0">
              <a:solidFill>
                <a:srgbClr val="3B7D4C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3B7D4C"/>
                </a:solidFill>
              </a:rPr>
              <a:t>Взвился вверх и улетел.</a:t>
            </a:r>
            <a:endParaRPr lang="ru-RU" dirty="0">
              <a:solidFill>
                <a:srgbClr val="3B7D4C"/>
              </a:solidFill>
            </a:endParaRPr>
          </a:p>
        </p:txBody>
      </p:sp>
      <p:pic>
        <p:nvPicPr>
          <p:cNvPr id="6147" name="Picture 3" descr="C:\Users\User\Desktop\4.jpg"/>
          <p:cNvPicPr>
            <a:picLocks noChangeAspect="1" noChangeArrowheads="1"/>
          </p:cNvPicPr>
          <p:nvPr/>
        </p:nvPicPr>
        <p:blipFill>
          <a:blip r:embed="rId2"/>
          <a:srcRect t="13333"/>
          <a:stretch>
            <a:fillRect/>
          </a:stretch>
        </p:blipFill>
        <p:spPr bwMode="auto">
          <a:xfrm>
            <a:off x="5429256" y="1785926"/>
            <a:ext cx="3214710" cy="23574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lum bright="-20000" contrast="10000"/>
          </a:blip>
          <a:srcRect/>
          <a:stretch>
            <a:fillRect/>
          </a:stretch>
        </p:blipFill>
        <p:spPr bwMode="auto">
          <a:xfrm>
            <a:off x="571472" y="357166"/>
            <a:ext cx="2762269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4929222" cy="607223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C00000"/>
                </a:solidFill>
              </a:rPr>
              <a:t>Рассказ «</a:t>
            </a:r>
            <a:r>
              <a:rPr lang="ru-RU" b="1" i="1" dirty="0" smtClean="0">
                <a:solidFill>
                  <a:srgbClr val="C00000"/>
                </a:solidFill>
              </a:rPr>
              <a:t>Хамелеон» -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сатирическое произведение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При помощи сатиры Чехов показывает свое негативное отношение к чинопочитанию и выслуживанию.</a:t>
            </a: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Именно сатира, жестокая и насмешливая, а не милый и беззаботный юмор, является стержнем рассказа Чехова. Сатира учит читателя, показывает истинный смысл произведения.)</a:t>
            </a:r>
          </a:p>
          <a:p>
            <a:endParaRPr lang="ru-RU" dirty="0"/>
          </a:p>
        </p:txBody>
      </p:sp>
      <p:pic>
        <p:nvPicPr>
          <p:cNvPr id="7170" name="Picture 2" descr="C:\Users\User\Desktop\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00108"/>
            <a:ext cx="3786194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2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5721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Сделаем </a:t>
            </a:r>
            <a:r>
              <a:rPr lang="ru-RU" b="1" dirty="0" smtClean="0">
                <a:solidFill>
                  <a:srgbClr val="C00000"/>
                </a:solidFill>
              </a:rPr>
              <a:t>вывод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Необходимо  </a:t>
            </a:r>
            <a:r>
              <a:rPr lang="ru-RU" dirty="0" smtClean="0">
                <a:solidFill>
                  <a:srgbClr val="C00000"/>
                </a:solidFill>
              </a:rPr>
              <a:t>вставить недостающие слова в текст: </a:t>
            </a:r>
          </a:p>
          <a:p>
            <a:endParaRPr lang="ru-RU" dirty="0" smtClean="0"/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Итак, Чехов показал нам хамелеонство, мгновенные изменения в поведении и чувствах ………….(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Очумелова).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Он показывает наглость, грубость Очумелова по отношению к …………(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Хрюкину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который стоит по социальному положению намного ниже Очумелова, и заискивание, трусость перед сильными мира сего.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Правда и справедливость для полицейского надзирателя не имеют …………………(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никакого значения).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Он вырастает в символ беззакония: кто сильнее, тот и ………..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(прав).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Сам Очумелов потерял все, что связано с человеческим достоинством и честью. От одного сознания, что он может вызвать недовольство…………….(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генерала),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его бросает то в……….(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жар),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то в ………..(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холод).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3108" y="214290"/>
            <a:ext cx="4418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Подведение итогов урока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686800" cy="5786478"/>
          </a:xfrm>
        </p:spPr>
        <p:txBody>
          <a:bodyPr>
            <a:normAutofit fontScale="92500" lnSpcReduction="20000"/>
          </a:bodyPr>
          <a:lstStyle/>
          <a:p>
            <a:pPr>
              <a:buNone/>
              <a:tabLst>
                <a:tab pos="457200" algn="l"/>
              </a:tabLs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</a:p>
          <a:p>
            <a:pPr>
              <a:buNone/>
              <a:tabLst>
                <a:tab pos="457200" algn="l"/>
              </a:tabLst>
              <a:defRPr/>
            </a:pPr>
            <a:r>
              <a:rPr lang="ru-RU" b="1" dirty="0" smtClean="0">
                <a:solidFill>
                  <a:srgbClr val="6950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603B14"/>
                </a:solidFill>
                <a:latin typeface="Times New Roman" pitchFamily="18" charset="0"/>
                <a:cs typeface="Times New Roman" pitchFamily="18" charset="0"/>
              </a:rPr>
              <a:t>предметные: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расширить представление о жизни  и    </a:t>
            </a: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   творчестве  А.П. Чехова</a:t>
            </a:r>
          </a:p>
          <a:p>
            <a:pPr>
              <a:buFont typeface="Wingdings" pitchFamily="2" charset="2"/>
              <a:buChar char="ü"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убедиться в многогранности  его творчества, </a:t>
            </a:r>
          </a:p>
          <a:p>
            <a:pPr>
              <a:buFont typeface="Wingdings" pitchFamily="2" charset="2"/>
              <a:buChar char="ü"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опираясь на текст рассказа, доказать, что хамелеонство – явление социальное,</a:t>
            </a:r>
          </a:p>
          <a:p>
            <a:pPr>
              <a:buFont typeface="Wingdings" pitchFamily="2" charset="2"/>
              <a:buChar char="ü"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определить  художественные средства изображения смешного в рассказе «Хамелеон», </a:t>
            </a:r>
          </a:p>
          <a:p>
            <a:pPr>
              <a:buFont typeface="Wingdings" pitchFamily="2" charset="2"/>
              <a:buChar char="ü"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углубить понятия о сатире и юморе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686800" cy="5929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Рефлексия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/>
              <a:t>Я бы хотел (не хотел) общаться с человеком-хамелеоном, так как   …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- Хамелеонство опасно (не опасно) для человечества, потому что  …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- Чтобы не оказаться </a:t>
            </a:r>
          </a:p>
          <a:p>
            <a:pPr>
              <a:buNone/>
            </a:pPr>
            <a:r>
              <a:rPr lang="ru-RU" b="1" dirty="0" smtClean="0"/>
              <a:t>хамелеоном, человек </a:t>
            </a:r>
          </a:p>
          <a:p>
            <a:pPr>
              <a:buNone/>
            </a:pPr>
            <a:r>
              <a:rPr lang="ru-RU" b="1" dirty="0" smtClean="0"/>
              <a:t>должен поступать </a:t>
            </a:r>
          </a:p>
          <a:p>
            <a:pPr>
              <a:buNone/>
            </a:pPr>
            <a:r>
              <a:rPr lang="ru-RU" b="1" dirty="0" smtClean="0"/>
              <a:t>в спорных ситуациях </a:t>
            </a:r>
          </a:p>
          <a:p>
            <a:pPr>
              <a:buNone/>
            </a:pPr>
            <a:r>
              <a:rPr lang="ru-RU" b="1" dirty="0" smtClean="0"/>
              <a:t>следующим образом  …</a:t>
            </a:r>
          </a:p>
          <a:p>
            <a:endParaRPr lang="ru-RU" dirty="0"/>
          </a:p>
        </p:txBody>
      </p:sp>
      <p:pic>
        <p:nvPicPr>
          <p:cNvPr id="9217" name="Picture 1" descr="C:\Users\User\Desktop\6.png"/>
          <p:cNvPicPr>
            <a:picLocks noChangeAspect="1" noChangeArrowheads="1"/>
          </p:cNvPicPr>
          <p:nvPr/>
        </p:nvPicPr>
        <p:blipFill>
          <a:blip r:embed="rId2"/>
          <a:srcRect l="13158" r="10525"/>
          <a:stretch>
            <a:fillRect/>
          </a:stretch>
        </p:blipFill>
        <p:spPr bwMode="auto">
          <a:xfrm>
            <a:off x="5786446" y="3143248"/>
            <a:ext cx="2714644" cy="3161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472518" cy="571504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                         </a:t>
            </a:r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 smtClean="0"/>
              <a:t>                              1.Выучить </a:t>
            </a:r>
            <a:r>
              <a:rPr lang="ru-RU" b="1" dirty="0" smtClean="0"/>
              <a:t>биографию      Чехова, стр. 297-300</a:t>
            </a:r>
          </a:p>
          <a:p>
            <a:pPr algn="ctr">
              <a:buNone/>
            </a:pPr>
            <a:r>
              <a:rPr lang="ru-RU" b="1" dirty="0" smtClean="0"/>
              <a:t>           2.Прочитать рассказ </a:t>
            </a:r>
          </a:p>
          <a:p>
            <a:pPr algn="r">
              <a:buNone/>
            </a:pPr>
            <a:r>
              <a:rPr lang="ru-RU" b="1" dirty="0" smtClean="0"/>
              <a:t>А.П.Чехова  «Злоумышленник»</a:t>
            </a:r>
          </a:p>
          <a:p>
            <a:pPr>
              <a:buNone/>
            </a:pPr>
            <a:r>
              <a:rPr lang="ru-RU" b="1" dirty="0" smtClean="0"/>
              <a:t>  </a:t>
            </a:r>
          </a:p>
          <a:p>
            <a:pPr>
              <a:buNone/>
            </a:pPr>
            <a:r>
              <a:rPr lang="ru-RU" b="1" dirty="0" smtClean="0"/>
              <a:t>3. Написать сочинение-рассуждение </a:t>
            </a:r>
          </a:p>
          <a:p>
            <a:pPr>
              <a:buNone/>
            </a:pPr>
            <a:r>
              <a:rPr lang="ru-RU" b="1" dirty="0" smtClean="0"/>
              <a:t>« Научился ли я чему – </a:t>
            </a:r>
            <a:r>
              <a:rPr lang="ru-RU" b="1" dirty="0" smtClean="0"/>
              <a:t>либо </a:t>
            </a:r>
            <a:r>
              <a:rPr lang="ru-RU" b="1" dirty="0" smtClean="0"/>
              <a:t> </a:t>
            </a:r>
            <a:r>
              <a:rPr lang="ru-RU" b="1" dirty="0" smtClean="0"/>
              <a:t>у А.П.Чехова и его героев?»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4.Составить </a:t>
            </a:r>
            <a:r>
              <a:rPr lang="ru-RU" b="1" i="1" dirty="0" err="1" smtClean="0"/>
              <a:t>Фишбоун</a:t>
            </a:r>
            <a:r>
              <a:rPr lang="ru-RU" b="1" i="1" dirty="0" smtClean="0"/>
              <a:t> по рассказу «Хамелеон»(задание-исследование)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8195" name="Picture 3" descr="C:\Users\User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429551"/>
            <a:ext cx="2133600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000240"/>
            <a:ext cx="4071966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«В человеке </a:t>
            </a:r>
            <a:r>
              <a:rPr lang="ru-RU" b="1" dirty="0" smtClean="0">
                <a:solidFill>
                  <a:srgbClr val="C00000"/>
                </a:solidFill>
              </a:rPr>
              <a:t> все должно </a:t>
            </a:r>
            <a:r>
              <a:rPr lang="ru-RU" b="1" dirty="0" smtClean="0">
                <a:solidFill>
                  <a:srgbClr val="C00000"/>
                </a:solidFill>
              </a:rPr>
              <a:t>быть </a:t>
            </a:r>
            <a:r>
              <a:rPr lang="ru-RU" b="1" dirty="0" smtClean="0">
                <a:solidFill>
                  <a:srgbClr val="C00000"/>
                </a:solidFill>
              </a:rPr>
              <a:t>прекрасно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лицо, и одежда,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душа, и мысли»</a:t>
            </a:r>
            <a:r>
              <a:rPr lang="ru-RU" b="1" dirty="0" smtClean="0"/>
              <a:t>          </a:t>
            </a:r>
          </a:p>
          <a:p>
            <a:pPr>
              <a:buNone/>
            </a:pPr>
            <a:r>
              <a:rPr lang="ru-RU" b="1" i="1" dirty="0" smtClean="0"/>
              <a:t>              </a:t>
            </a:r>
            <a:r>
              <a:rPr lang="ru-RU" b="1" i="1" dirty="0" smtClean="0">
                <a:solidFill>
                  <a:srgbClr val="C00000"/>
                </a:solidFill>
              </a:rPr>
              <a:t>А.П. Чехов</a:t>
            </a:r>
            <a:endParaRPr lang="ru-RU" i="1" dirty="0" smtClean="0">
              <a:solidFill>
                <a:srgbClr val="C00000"/>
              </a:solidFill>
            </a:endParaRPr>
          </a:p>
          <a:p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презентации хамелеон\иллюстрации\10 портрет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28596" y="571480"/>
            <a:ext cx="4405955" cy="52864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7858180" cy="57943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Уж много лет прошло, а истина жива,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в человеке все должно быть лишь прекрасно.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мысли, и одежда, и душа.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будем даже спорить с этим.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 согласны?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И человечеству уроком это будет.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Ни чинопочитание, ни лесть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Ни самоуниженье, и ничто другое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Вам не помогут сохранить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Достоинство и честь.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жизни истину вам не откроют.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Лишь милосердие и сострадание,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Простое человеческое понимание,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живое - вот залог того, что вас поймут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будущее светлое откроют.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3074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71678"/>
            <a:ext cx="1643074" cy="21935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Произведения А.П. Чехова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Рассказы: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«Хамелеон»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«Лошадиная фамилия»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«Толстый и тонкий»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«Смерть чиновника»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«Хирургия»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«Злоумышленник»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«Ванька»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«Каштанка»</a:t>
            </a:r>
          </a:p>
          <a:p>
            <a:endParaRPr lang="ru-RU" dirty="0"/>
          </a:p>
        </p:txBody>
      </p:sp>
      <p:pic>
        <p:nvPicPr>
          <p:cNvPr id="4098" name="Picture 2" descr="C:\Users\User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071942"/>
            <a:ext cx="1771650" cy="2581275"/>
          </a:xfrm>
          <a:prstGeom prst="rect">
            <a:avLst/>
          </a:prstGeom>
          <a:noFill/>
        </p:spPr>
      </p:pic>
      <p:pic>
        <p:nvPicPr>
          <p:cNvPr id="4099" name="Picture 3" descr="C:\Users\User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8"/>
            <a:ext cx="1850697" cy="2557459"/>
          </a:xfrm>
          <a:prstGeom prst="rect">
            <a:avLst/>
          </a:prstGeom>
          <a:noFill/>
        </p:spPr>
      </p:pic>
      <p:pic>
        <p:nvPicPr>
          <p:cNvPr id="4100" name="Picture 4" descr="C:\Users\User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428736"/>
            <a:ext cx="1571636" cy="2428892"/>
          </a:xfrm>
          <a:prstGeom prst="rect">
            <a:avLst/>
          </a:prstGeom>
          <a:noFill/>
        </p:spPr>
      </p:pic>
      <p:pic>
        <p:nvPicPr>
          <p:cNvPr id="4101" name="Picture 5" descr="C:\Users\User\Desktop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071942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1_13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500034" y="928670"/>
            <a:ext cx="3929090" cy="31857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gr1_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4786322"/>
            <a:ext cx="1500198" cy="186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57224" y="4214818"/>
            <a:ext cx="2791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Чехов-студент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14290"/>
            <a:ext cx="3097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Чеховых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Изображение0004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r="17415"/>
          <a:stretch>
            <a:fillRect/>
          </a:stretch>
        </p:blipFill>
        <p:spPr bwMode="auto">
          <a:xfrm>
            <a:off x="4643438" y="2643182"/>
            <a:ext cx="4036628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072066" y="1357298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Дом Чеховых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г. Таганроге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20000"/>
          </a:blip>
          <a:srcRect r="45778"/>
          <a:stretch>
            <a:fillRect/>
          </a:stretch>
        </p:blipFill>
        <p:spPr bwMode="auto">
          <a:xfrm rot="612292">
            <a:off x="4572000" y="3429000"/>
            <a:ext cx="2143140" cy="296055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214290"/>
            <a:ext cx="835824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 декабря 1879 года, будучи студентом первого курса, Чехов поместил в журнал «Стрекоза» рассказ «Письмо к учёному соседу» и юмореску «Что чаще всего встречается в романах, повестях и т. п.». Это был его дебют в печати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C:\Users\User\Desktop\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357562"/>
            <a:ext cx="2300287" cy="295157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4500562" y="785794"/>
            <a:ext cx="3857652" cy="49944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071546"/>
            <a:ext cx="3143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Самая большая известность среди этих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человеко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подобных животных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А. П. Чехова выпала на долю хамелеона. Впервые«Хамелеон», подписанный «Антоша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Чехонте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был опубликован в журнале «Осколки» в 1884 году.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Чехов на  </a:t>
            </a:r>
            <a:r>
              <a:rPr lang="ru-RU" dirty="0" err="1" smtClean="0"/>
              <a:t>сахалине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428736"/>
            <a:ext cx="3786214" cy="492922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Весной 1890-го Чехов отправился в путешествие на Сахалин. За несколько месяцев пребывания на нём Чехов общался с людьми, узнавал истории их жизни, причины ссылки и набирал богатый материал для своих заметок. 7 (19) декабря 1890 года родные встречали его в Туле.</a:t>
            </a:r>
            <a:r>
              <a:rPr lang="ru-RU" sz="3800" b="1" dirty="0" smtClean="0"/>
              <a:t/>
            </a:r>
            <a:br>
              <a:rPr lang="ru-RU" sz="3800" b="1" dirty="0" smtClean="0"/>
            </a:br>
            <a:endParaRPr lang="ru-RU" b="1" dirty="0"/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t="9172" b="8280"/>
          <a:stretch>
            <a:fillRect/>
          </a:stretch>
        </p:blipFill>
        <p:spPr bwMode="auto">
          <a:xfrm>
            <a:off x="571472" y="1285860"/>
            <a:ext cx="3786214" cy="49069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268</TotalTime>
  <Words>823</Words>
  <Application>Microsoft Office PowerPoint</Application>
  <PresentationFormat>Экран (4:3)</PresentationFormat>
  <Paragraphs>129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Impact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Произведения А.П. Чехова</vt:lpstr>
      <vt:lpstr>Презентация PowerPoint</vt:lpstr>
      <vt:lpstr>Презентация PowerPoint</vt:lpstr>
      <vt:lpstr>Презентация PowerPoint</vt:lpstr>
      <vt:lpstr>Чехов на  сахалине</vt:lpstr>
      <vt:lpstr>     Могила Чехова на новодевичьем кладбище в москве</vt:lpstr>
      <vt:lpstr>Презентация PowerPoint</vt:lpstr>
      <vt:lpstr>Рассказ   «Хамелеон»</vt:lpstr>
      <vt:lpstr>Композиция  рассказа «Хамелеон»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MrKomp</cp:lastModifiedBy>
  <cp:revision>121</cp:revision>
  <dcterms:created xsi:type="dcterms:W3CDTF">2022-01-30T23:10:47Z</dcterms:created>
  <dcterms:modified xsi:type="dcterms:W3CDTF">2022-02-07T09:38:11Z</dcterms:modified>
</cp:coreProperties>
</file>