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6А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  <c:pt idx="3">
                  <c:v>Категория 4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14</c:v>
                </c:pt>
                <c:pt idx="1">
                  <c:v>8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6Б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  <c:pt idx="3">
                  <c:v>Категория 4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13</c:v>
                </c:pt>
                <c:pt idx="1">
                  <c:v>7</c:v>
                </c:pt>
                <c:pt idx="2">
                  <c:v>4</c:v>
                </c:pt>
                <c:pt idx="3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итого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  <c:pt idx="3">
                  <c:v>Категория 4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27</c:v>
                </c:pt>
                <c:pt idx="1">
                  <c:v>15</c:v>
                </c:pt>
                <c:pt idx="2">
                  <c:v>5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8134784"/>
        <c:axId val="28140672"/>
      </c:barChart>
      <c:catAx>
        <c:axId val="28134784"/>
        <c:scaling>
          <c:orientation val="minMax"/>
        </c:scaling>
        <c:delete val="0"/>
        <c:axPos val="b"/>
        <c:majorTickMark val="out"/>
        <c:minorTickMark val="none"/>
        <c:tickLblPos val="nextTo"/>
        <c:crossAx val="28140672"/>
        <c:crosses val="autoZero"/>
        <c:auto val="1"/>
        <c:lblAlgn val="ctr"/>
        <c:lblOffset val="100"/>
        <c:noMultiLvlLbl val="0"/>
      </c:catAx>
      <c:valAx>
        <c:axId val="281406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813478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6А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  <c:pt idx="3">
                  <c:v>Категория 4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16</c:v>
                </c:pt>
                <c:pt idx="1">
                  <c:v>6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6Б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  <c:pt idx="3">
                  <c:v>Категория 4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18</c:v>
                </c:pt>
                <c:pt idx="1">
                  <c:v>5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 2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  <c:pt idx="3">
                  <c:v>Категория 4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34</c:v>
                </c:pt>
                <c:pt idx="1">
                  <c:v>11</c:v>
                </c:pt>
                <c:pt idx="2">
                  <c:v>2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8885376"/>
        <c:axId val="28888448"/>
      </c:barChart>
      <c:catAx>
        <c:axId val="28885376"/>
        <c:scaling>
          <c:orientation val="minMax"/>
        </c:scaling>
        <c:delete val="0"/>
        <c:axPos val="b"/>
        <c:majorTickMark val="out"/>
        <c:minorTickMark val="none"/>
        <c:tickLblPos val="nextTo"/>
        <c:crossAx val="28888448"/>
        <c:crosses val="autoZero"/>
        <c:auto val="1"/>
        <c:lblAlgn val="ctr"/>
        <c:lblOffset val="100"/>
        <c:noMultiLvlLbl val="0"/>
      </c:catAx>
      <c:valAx>
        <c:axId val="288884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888537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6А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  <c:pt idx="3">
                  <c:v>Категория 4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13</c:v>
                </c:pt>
                <c:pt idx="1">
                  <c:v>5</c:v>
                </c:pt>
                <c:pt idx="2">
                  <c:v>5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6Б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  <c:pt idx="3">
                  <c:v>Категория 4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11</c:v>
                </c:pt>
                <c:pt idx="1">
                  <c:v>5</c:v>
                </c:pt>
                <c:pt idx="2">
                  <c:v>8</c:v>
                </c:pt>
                <c:pt idx="3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 2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  <c:pt idx="3">
                  <c:v>Категория 4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24</c:v>
                </c:pt>
                <c:pt idx="1">
                  <c:v>10</c:v>
                </c:pt>
                <c:pt idx="2">
                  <c:v>13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7846528"/>
        <c:axId val="67848064"/>
      </c:barChart>
      <c:catAx>
        <c:axId val="67846528"/>
        <c:scaling>
          <c:orientation val="minMax"/>
        </c:scaling>
        <c:delete val="0"/>
        <c:axPos val="b"/>
        <c:majorTickMark val="out"/>
        <c:minorTickMark val="none"/>
        <c:tickLblPos val="nextTo"/>
        <c:crossAx val="67848064"/>
        <c:crosses val="autoZero"/>
        <c:auto val="1"/>
        <c:lblAlgn val="ctr"/>
        <c:lblOffset val="100"/>
        <c:noMultiLvlLbl val="0"/>
      </c:catAx>
      <c:valAx>
        <c:axId val="678480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784652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6А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  <c:pt idx="3">
                  <c:v>Категория 4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14</c:v>
                </c:pt>
                <c:pt idx="1">
                  <c:v>4</c:v>
                </c:pt>
                <c:pt idx="2">
                  <c:v>5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6Б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  <c:pt idx="3">
                  <c:v>Категория 4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15</c:v>
                </c:pt>
                <c:pt idx="1">
                  <c:v>3</c:v>
                </c:pt>
                <c:pt idx="2">
                  <c:v>6</c:v>
                </c:pt>
                <c:pt idx="3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 2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  <c:pt idx="3">
                  <c:v>Категория 4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29</c:v>
                </c:pt>
                <c:pt idx="1">
                  <c:v>7</c:v>
                </c:pt>
                <c:pt idx="2">
                  <c:v>11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7867008"/>
        <c:axId val="67868544"/>
      </c:barChart>
      <c:catAx>
        <c:axId val="67867008"/>
        <c:scaling>
          <c:orientation val="minMax"/>
        </c:scaling>
        <c:delete val="0"/>
        <c:axPos val="b"/>
        <c:majorTickMark val="out"/>
        <c:minorTickMark val="none"/>
        <c:tickLblPos val="nextTo"/>
        <c:crossAx val="67868544"/>
        <c:crosses val="autoZero"/>
        <c:auto val="1"/>
        <c:lblAlgn val="ctr"/>
        <c:lblOffset val="100"/>
        <c:noMultiLvlLbl val="0"/>
      </c:catAx>
      <c:valAx>
        <c:axId val="678685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786700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6А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  <c:pt idx="3">
                  <c:v>Категория 4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20</c:v>
                </c:pt>
                <c:pt idx="1">
                  <c:v>2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6Б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  <c:pt idx="3">
                  <c:v>Категория 4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17</c:v>
                </c:pt>
                <c:pt idx="1">
                  <c:v>1</c:v>
                </c:pt>
                <c:pt idx="2">
                  <c:v>6</c:v>
                </c:pt>
                <c:pt idx="3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 2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  <c:pt idx="3">
                  <c:v>Категория 4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37</c:v>
                </c:pt>
                <c:pt idx="1">
                  <c:v>3</c:v>
                </c:pt>
                <c:pt idx="2">
                  <c:v>7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123072"/>
        <c:axId val="21124608"/>
      </c:barChart>
      <c:catAx>
        <c:axId val="21123072"/>
        <c:scaling>
          <c:orientation val="minMax"/>
        </c:scaling>
        <c:delete val="0"/>
        <c:axPos val="b"/>
        <c:majorTickMark val="out"/>
        <c:minorTickMark val="none"/>
        <c:tickLblPos val="nextTo"/>
        <c:crossAx val="21124608"/>
        <c:crosses val="autoZero"/>
        <c:auto val="1"/>
        <c:lblAlgn val="ctr"/>
        <c:lblOffset val="100"/>
        <c:noMultiLvlLbl val="0"/>
      </c:catAx>
      <c:valAx>
        <c:axId val="211246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12307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19A7E73-591B-4CCB-9F91-3C5CF336EEBB}" type="datetimeFigureOut">
              <a:rPr lang="ru-RU" smtClean="0"/>
              <a:t>18.04.2013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70CB666-2CBF-44B6-B07F-00BE4F6D9309}" type="slidenum">
              <a:rPr lang="ru-RU" smtClean="0"/>
              <a:t>‹#›</a:t>
            </a:fld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A7E73-591B-4CCB-9F91-3C5CF336EEBB}" type="datetimeFigureOut">
              <a:rPr lang="ru-RU" smtClean="0"/>
              <a:t>18.04.2013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CB666-2CBF-44B6-B07F-00BE4F6D9309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A7E73-591B-4CCB-9F91-3C5CF336EEBB}" type="datetimeFigureOut">
              <a:rPr lang="ru-RU" smtClean="0"/>
              <a:t>18.04.2013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CB666-2CBF-44B6-B07F-00BE4F6D9309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A7E73-591B-4CCB-9F91-3C5CF336EEBB}" type="datetimeFigureOut">
              <a:rPr lang="ru-RU" smtClean="0"/>
              <a:t>18.04.2013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CB666-2CBF-44B6-B07F-00BE4F6D9309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A7E73-591B-4CCB-9F91-3C5CF336EEBB}" type="datetimeFigureOut">
              <a:rPr lang="ru-RU" smtClean="0"/>
              <a:t>18.04.2013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CB666-2CBF-44B6-B07F-00BE4F6D930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A7E73-591B-4CCB-9F91-3C5CF336EEBB}" type="datetimeFigureOut">
              <a:rPr lang="ru-RU" smtClean="0"/>
              <a:t>18.04.2013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CB666-2CBF-44B6-B07F-00BE4F6D9309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A7E73-591B-4CCB-9F91-3C5CF336EEBB}" type="datetimeFigureOut">
              <a:rPr lang="ru-RU" smtClean="0"/>
              <a:t>18.04.2013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CB666-2CBF-44B6-B07F-00BE4F6D9309}" type="slidenum">
              <a:rPr lang="ru-RU" smtClean="0"/>
              <a:t>‹#›</a:t>
            </a:fld>
            <a:endParaRPr lang="ru-RU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A7E73-591B-4CCB-9F91-3C5CF336EEBB}" type="datetimeFigureOut">
              <a:rPr lang="ru-RU" smtClean="0"/>
              <a:t>18.04.2013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CB666-2CBF-44B6-B07F-00BE4F6D9309}" type="slidenum">
              <a:rPr lang="ru-RU" smtClean="0"/>
              <a:t>‹#›</a:t>
            </a:fld>
            <a:endParaRPr lang="ru-RU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A7E73-591B-4CCB-9F91-3C5CF336EEBB}" type="datetimeFigureOut">
              <a:rPr lang="ru-RU" smtClean="0"/>
              <a:t>18.04.2013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CB666-2CBF-44B6-B07F-00BE4F6D93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A7E73-591B-4CCB-9F91-3C5CF336EEBB}" type="datetimeFigureOut">
              <a:rPr lang="ru-RU" smtClean="0"/>
              <a:t>18.04.2013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CB666-2CBF-44B6-B07F-00BE4F6D93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A7E73-591B-4CCB-9F91-3C5CF336EEBB}" type="datetimeFigureOut">
              <a:rPr lang="ru-RU" smtClean="0"/>
              <a:t>18.04.2013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CB666-2CBF-44B6-B07F-00BE4F6D93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419A7E73-591B-4CCB-9F91-3C5CF336EEBB}" type="datetimeFigureOut">
              <a:rPr lang="ru-RU" smtClean="0"/>
              <a:t>18.04.2013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170CB666-2CBF-44B6-B07F-00BE4F6D930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620688"/>
            <a:ext cx="7772400" cy="201622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Родительское собрание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Первые проблемы подросткового возраста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3284984"/>
            <a:ext cx="5932487" cy="3024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68772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00518" y="3397386"/>
            <a:ext cx="5942963" cy="15792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7769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1433430"/>
              </p:ext>
            </p:extLst>
          </p:nvPr>
        </p:nvGraphicFramePr>
        <p:xfrm>
          <a:off x="698500" y="2247900"/>
          <a:ext cx="7747000" cy="38782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С</a:t>
            </a:r>
            <a:r>
              <a:rPr lang="ru-RU" sz="2400" dirty="0" smtClean="0"/>
              <a:t>ейчас тебе больше нравится проводить время: </a:t>
            </a:r>
            <a:br>
              <a:rPr lang="ru-RU" sz="2400" dirty="0" smtClean="0"/>
            </a:br>
            <a:r>
              <a:rPr lang="ru-RU" sz="2400" dirty="0" smtClean="0"/>
              <a:t>1)в кругу семьи  2) с друзьями   3) в одиночестве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183006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1883838"/>
              </p:ext>
            </p:extLst>
          </p:nvPr>
        </p:nvGraphicFramePr>
        <p:xfrm>
          <a:off x="698500" y="2247900"/>
          <a:ext cx="7747000" cy="38782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Изменения твоей внешности, роста, веса:</a:t>
            </a:r>
            <a:br>
              <a:rPr lang="ru-RU" sz="2400" dirty="0" smtClean="0"/>
            </a:br>
            <a:r>
              <a:rPr lang="ru-RU" sz="2400" dirty="0" smtClean="0"/>
              <a:t>1) радуют   2 )огорчают  3) раздражают и злят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432274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7947919"/>
              </p:ext>
            </p:extLst>
          </p:nvPr>
        </p:nvGraphicFramePr>
        <p:xfrm>
          <a:off x="698500" y="2247900"/>
          <a:ext cx="7747000" cy="38782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Тебе больше всего хотелось бы быть:</a:t>
            </a:r>
            <a:br>
              <a:rPr lang="ru-RU" sz="2400" dirty="0" smtClean="0"/>
            </a:br>
            <a:r>
              <a:rPr lang="ru-RU" sz="2400" dirty="0" smtClean="0"/>
              <a:t>1) умным    2) красивым    3) общительным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576593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6880342"/>
              </p:ext>
            </p:extLst>
          </p:nvPr>
        </p:nvGraphicFramePr>
        <p:xfrm>
          <a:off x="698500" y="2247900"/>
          <a:ext cx="7747000" cy="38782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dirty="0" smtClean="0"/>
              <a:t>Если бы ты был в центре внимания благодаря своей внешности, тебя бы   это:</a:t>
            </a:r>
            <a:br>
              <a:rPr lang="ru-RU" sz="2000" dirty="0" smtClean="0"/>
            </a:br>
            <a:r>
              <a:rPr lang="ru-RU" sz="2000" dirty="0" smtClean="0"/>
              <a:t>1) радовало  2)огорчало  3) было бы безразлично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41910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9542532"/>
              </p:ext>
            </p:extLst>
          </p:nvPr>
        </p:nvGraphicFramePr>
        <p:xfrm>
          <a:off x="698500" y="2247900"/>
          <a:ext cx="7747000" cy="38782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dirty="0" smtClean="0"/>
              <a:t>Если бы ты привлекал внимание противоположного пола, то тебя бы это:</a:t>
            </a:r>
            <a:br>
              <a:rPr lang="ru-RU" sz="2400" dirty="0" smtClean="0"/>
            </a:br>
            <a:r>
              <a:rPr lang="ru-RU" sz="2400" dirty="0" smtClean="0"/>
              <a:t>1) радовало  2) огорчало  3) было бы безразлично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451597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00518" y="3133662"/>
            <a:ext cx="5942963" cy="2106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3726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00518" y="3133662"/>
            <a:ext cx="5942963" cy="2106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5854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00518" y="3133662"/>
            <a:ext cx="5942963" cy="2106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7967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вердый переплет">
  <a:themeElements>
    <a:clrScheme name="Твердый переплет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Твердый переплет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60</TotalTime>
  <Words>52</Words>
  <Application>Microsoft Office PowerPoint</Application>
  <PresentationFormat>Экран (4:3)</PresentationFormat>
  <Paragraphs>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Твердый переплет</vt:lpstr>
      <vt:lpstr>Родительское собрание Первые проблемы подросткового возраста</vt:lpstr>
      <vt:lpstr>Сейчас тебе больше нравится проводить время:  1)в кругу семьи  2) с друзьями   3) в одиночестве</vt:lpstr>
      <vt:lpstr>Изменения твоей внешности, роста, веса: 1) радуют   2 )огорчают  3) раздражают и злят</vt:lpstr>
      <vt:lpstr>Тебе больше всего хотелось бы быть: 1) умным    2) красивым    3) общительным</vt:lpstr>
      <vt:lpstr>Если бы ты был в центре внимания благодаря своей внешности, тебя бы   это: 1) радовало  2)огорчало  3) было бы безразлично</vt:lpstr>
      <vt:lpstr>Если бы ты привлекал внимание противоположного пола, то тебя бы это: 1) радовало  2) огорчало  3) было бы безразлично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Родительское собрание Первые проблемы подросткового возраста</dc:title>
  <dc:creator>User</dc:creator>
  <cp:lastModifiedBy>User</cp:lastModifiedBy>
  <cp:revision>11</cp:revision>
  <dcterms:created xsi:type="dcterms:W3CDTF">2013-04-17T06:59:44Z</dcterms:created>
  <dcterms:modified xsi:type="dcterms:W3CDTF">2013-04-18T11:36:17Z</dcterms:modified>
</cp:coreProperties>
</file>