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theme+xml" PartName="/ppt/theme/theme1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5" Type="http://schemas.openxmlformats.org/officeDocument/2006/relationships/slide" Target="slides/slide2.xml"/><Relationship Id="rId12" Type="http://schemas.openxmlformats.org/officeDocument/2006/relationships/slide" Target="slides/slide9.xml"/><Relationship Id="rId15" Type="http://schemas.openxmlformats.org/officeDocument/2006/relationships/slide" Target="slides/slide12.xml"/><Relationship Id="rId11" Type="http://schemas.openxmlformats.org/officeDocument/2006/relationships/slide" Target="slides/slide8.xml"/><Relationship Id="rId14" Type="http://schemas.openxmlformats.org/officeDocument/2006/relationships/slide" Target="slides/slide11.xml"/><Relationship Id="rId7" Type="http://schemas.openxmlformats.org/officeDocument/2006/relationships/slide" Target="slides/slide4.xml"/><Relationship Id="rId2" Type="http://schemas.openxmlformats.org/officeDocument/2006/relationships/presProps" Target="presProps2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8" Type="http://schemas.openxmlformats.org/officeDocument/2006/relationships/slide" Target="slides/slide5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3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500033" y="357166"/>
            <a:ext cx="8186700" cy="6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790D79"/>
              </a:buClr>
              <a:buSzPct val="25000"/>
              <a:buNone/>
            </a:pPr>
            <a:r>
              <a:rPr b="1" lang="ru-RU" sz="4400">
                <a:solidFill>
                  <a:srgbClr val="790D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ABBA</a:t>
            </a:r>
            <a:r>
              <a:rPr lang="ru-RU" sz="4400">
                <a:solidFill>
                  <a:srgbClr val="790D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 </a:t>
            </a:r>
          </a:p>
          <a:p>
            <a:pPr indent="-342900" lvl="0" marL="342900" rtl="0" algn="ctr">
              <a:spcBef>
                <a:spcPts val="880"/>
              </a:spcBef>
              <a:spcAft>
                <a:spcPts val="0"/>
              </a:spcAft>
              <a:buClr>
                <a:srgbClr val="790D79"/>
              </a:buClr>
              <a:buSzPct val="25000"/>
              <a:buNone/>
            </a:pPr>
            <a:r>
              <a:rPr lang="ru-RU" sz="4400">
                <a:solidFill>
                  <a:srgbClr val="790D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Swedish music quartet,</a:t>
            </a:r>
            <a:br>
              <a:rPr lang="ru-RU" sz="4400">
                <a:solidFill>
                  <a:srgbClr val="790D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400">
                <a:solidFill>
                  <a:srgbClr val="790D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existed in the years 1972-1982</a:t>
            </a:r>
          </a:p>
        </p:txBody>
      </p:sp>
      <p:pic>
        <p:nvPicPr>
          <p:cNvPr descr="48895118_20930028_abba_12.jpg" id="19" name="Shape 19"/>
          <p:cNvPicPr preferRelativeResize="0"/>
          <p:nvPr/>
        </p:nvPicPr>
        <p:blipFill rotWithShape="1">
          <a:blip r:embed="rId2">
            <a:alphaModFix/>
          </a:blip>
          <a:srcRect b="0" l="5553" r="0" t="0"/>
          <a:stretch/>
        </p:blipFill>
        <p:spPr>
          <a:xfrm>
            <a:off x="500025" y="3443850"/>
            <a:ext cx="8497500" cy="31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6623" y="0"/>
            <a:ext cx="9149151" cy="686490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04"/>
            <a:ext cx="8072494" cy="782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DC1A7B"/>
                </a:solidFill>
              </a:rPr>
              <a:t>Seems to me now</a:t>
            </a:r>
            <a:br>
              <a:rPr lang="en-US" sz="4400" b="1" dirty="0" smtClean="0">
                <a:solidFill>
                  <a:srgbClr val="DC1A7B"/>
                </a:solidFill>
              </a:rPr>
            </a:br>
            <a:r>
              <a:rPr lang="en-US" sz="4400" b="1" dirty="0" smtClean="0">
                <a:solidFill>
                  <a:srgbClr val="DC1A7B"/>
                </a:solidFill>
              </a:rPr>
              <a:t>That the dreams we had before</a:t>
            </a:r>
            <a:br>
              <a:rPr lang="en-US" sz="4400" b="1" dirty="0" smtClean="0">
                <a:solidFill>
                  <a:srgbClr val="DC1A7B"/>
                </a:solidFill>
              </a:rPr>
            </a:br>
            <a:r>
              <a:rPr lang="en-US" sz="4400" b="1" dirty="0" smtClean="0">
                <a:solidFill>
                  <a:srgbClr val="DC1A7B"/>
                </a:solidFill>
              </a:rPr>
              <a:t>Are all dead, nothing more</a:t>
            </a:r>
            <a:br>
              <a:rPr lang="en-US" sz="4400" b="1" dirty="0" smtClean="0">
                <a:solidFill>
                  <a:srgbClr val="DC1A7B"/>
                </a:solidFill>
              </a:rPr>
            </a:br>
            <a:r>
              <a:rPr lang="en-US" sz="4400" b="1" dirty="0" smtClean="0">
                <a:solidFill>
                  <a:srgbClr val="DC1A7B"/>
                </a:solidFill>
              </a:rPr>
              <a:t>Than confetti on the floor</a:t>
            </a:r>
            <a:br>
              <a:rPr lang="en-US" sz="4400" b="1" dirty="0" smtClean="0">
                <a:solidFill>
                  <a:srgbClr val="DC1A7B"/>
                </a:solidFill>
              </a:rPr>
            </a:br>
            <a:r>
              <a:rPr lang="en-US" sz="4400" b="1" dirty="0" smtClean="0">
                <a:solidFill>
                  <a:srgbClr val="DC1A7B"/>
                </a:solidFill>
              </a:rPr>
              <a:t>It's the end of a decade</a:t>
            </a:r>
            <a:br>
              <a:rPr lang="en-US" sz="4400" b="1" dirty="0" smtClean="0">
                <a:solidFill>
                  <a:srgbClr val="DC1A7B"/>
                </a:solidFill>
              </a:rPr>
            </a:br>
            <a:r>
              <a:rPr lang="en-US" sz="4400" b="1" dirty="0" smtClean="0">
                <a:solidFill>
                  <a:srgbClr val="DC1A7B"/>
                </a:solidFill>
              </a:rPr>
              <a:t>In another ten years time</a:t>
            </a:r>
            <a:br>
              <a:rPr lang="en-US" sz="4400" b="1" dirty="0" smtClean="0">
                <a:solidFill>
                  <a:srgbClr val="DC1A7B"/>
                </a:solidFill>
              </a:rPr>
            </a:br>
            <a:r>
              <a:rPr lang="en-US" sz="4400" b="1" dirty="0" smtClean="0">
                <a:solidFill>
                  <a:srgbClr val="DC1A7B"/>
                </a:solidFill>
              </a:rPr>
              <a:t>Who can say what we'll find</a:t>
            </a:r>
            <a:br>
              <a:rPr lang="en-US" sz="4400" b="1" dirty="0" smtClean="0">
                <a:solidFill>
                  <a:srgbClr val="DC1A7B"/>
                </a:solidFill>
              </a:rPr>
            </a:br>
            <a:r>
              <a:rPr lang="en-US" sz="4400" b="1" dirty="0" smtClean="0">
                <a:solidFill>
                  <a:srgbClr val="DC1A7B"/>
                </a:solidFill>
              </a:rPr>
              <a:t>What lies waiting down the line</a:t>
            </a:r>
            <a:br>
              <a:rPr lang="en-US" sz="4400" b="1" dirty="0" smtClean="0">
                <a:solidFill>
                  <a:srgbClr val="DC1A7B"/>
                </a:solidFill>
              </a:rPr>
            </a:br>
            <a:r>
              <a:rPr lang="en-US" sz="4400" b="1" dirty="0" smtClean="0">
                <a:solidFill>
                  <a:srgbClr val="DC1A7B"/>
                </a:solidFill>
              </a:rPr>
              <a:t>In the end of eighty-nine...</a:t>
            </a:r>
            <a:br>
              <a:rPr lang="en-US" sz="4400" b="1" dirty="0" smtClean="0">
                <a:solidFill>
                  <a:srgbClr val="DC1A7B"/>
                </a:solidFill>
              </a:rPr>
            </a:br>
            <a:r>
              <a:rPr lang="en-US" sz="4400" b="1" dirty="0" smtClean="0">
                <a:solidFill>
                  <a:srgbClr val="DC1A7B"/>
                </a:solidFill>
              </a:rPr>
              <a:t/>
            </a:r>
            <a:br>
              <a:rPr lang="en-US" sz="4400" b="1" dirty="0" smtClean="0">
                <a:solidFill>
                  <a:srgbClr val="DC1A7B"/>
                </a:solidFill>
              </a:rPr>
            </a:br>
            <a:endParaRPr lang="ru-RU" sz="4400" b="1" dirty="0">
              <a:solidFill>
                <a:srgbClr val="DC1A7B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 пом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63465" cy="70257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" y="0"/>
            <a:ext cx="913855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Содержимое 4" descr="р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4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1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5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104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081" y="-24864"/>
            <a:ext cx="9173081" cy="68828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60500"/>
            <a:ext cx="9220606" cy="6918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08" y="0"/>
            <a:ext cx="9081092" cy="680933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