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load/669-1-0-37653" TargetMode="External"/><Relationship Id="rId2" Type="http://schemas.openxmlformats.org/officeDocument/2006/relationships/hyperlink" Target="https://infourok.ru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yandex.ru/images" TargetMode="External"/><Relationship Id="rId4" Type="http://schemas.openxmlformats.org/officeDocument/2006/relationships/hyperlink" Target="https://www.youtub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O:\&#1082;&#1083;.%20&#1095;&#1072;&#1089;.%209&#1073;\&#1086;&#1090;&#1082;&#1088;&#1099;&#1090;&#1099;&#1081;%20&#1082;&#1083;.&#1095;&#1072;&#1089;\&#1051;&#1070;&#1044;&#1040;\videoplayback%20(12)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82;&#1083;.%20&#1095;&#1072;&#1089;.%209&#1073;\&#1086;&#1090;&#1082;&#1088;&#1099;&#1090;&#1099;&#1081;%20&#1082;&#1083;.&#1095;&#1072;&#1089;\5%20&#1055;&#1054;&#1057;&#1058;&#1059;&#1055;&#1050;&#1054;&#1042;%20&#1044;&#1054;&#1057;&#1058;&#1054;&#1049;&#1053;&#1067;&#1061;%20&#1059;&#1042;&#1040;&#1046;&#1045;&#1053;&#1048;&#1071;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286808" cy="1470025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cap="none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МИР НАЧИНАЕТСЯ С УВАЖЕНИЯ</a:t>
            </a:r>
            <a:endParaRPr lang="ru-RU" cap="none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5715016"/>
            <a:ext cx="3357554" cy="9239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классный руководитель 9б класса, учитель технологии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Марычева Л.А.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udMa\Desktop\3-166369_1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85992"/>
            <a:ext cx="4437523" cy="4301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3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Уважительный человек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0205" t="20634" r="26565" b="46340"/>
          <a:stretch>
            <a:fillRect/>
          </a:stretch>
        </p:blipFill>
        <p:spPr bwMode="auto">
          <a:xfrm>
            <a:off x="51220" y="1714487"/>
            <a:ext cx="9021374" cy="430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29718" cy="1000132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Вы хотите, чтобы Вас уважали, научитесь  проявлять уважение к другим</a:t>
            </a:r>
            <a:r>
              <a:rPr lang="ru-RU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40108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-внимательно выслушивайте людей, уважение которых Вы стремитесь завоевать;</a:t>
            </a:r>
          </a:p>
          <a:p>
            <a:r>
              <a:rPr lang="ru-RU" sz="3400" dirty="0" smtClean="0"/>
              <a:t>- проявляйте сочувствие;</a:t>
            </a:r>
          </a:p>
          <a:p>
            <a:r>
              <a:rPr lang="ru-RU" sz="3400" dirty="0" smtClean="0"/>
              <a:t>- предлагайте помощь;</a:t>
            </a:r>
          </a:p>
          <a:p>
            <a:r>
              <a:rPr lang="ru-RU" sz="3400" dirty="0" smtClean="0"/>
              <a:t>-берите на себя ответственность;</a:t>
            </a:r>
          </a:p>
          <a:p>
            <a:r>
              <a:rPr lang="ru-RU" sz="3400" dirty="0" smtClean="0"/>
              <a:t>-разносторонне развивайте себя, ведь люди всегда  проявляют уважение к интересным личностям;</a:t>
            </a:r>
          </a:p>
          <a:p>
            <a:r>
              <a:rPr lang="ru-RU" sz="3400" dirty="0" smtClean="0"/>
              <a:t>-будьте откровенными;</a:t>
            </a:r>
          </a:p>
          <a:p>
            <a:r>
              <a:rPr lang="ru-RU" sz="3400" dirty="0" smtClean="0"/>
              <a:t>- отмечайте достижения и успехи окружающих Вас людей;</a:t>
            </a:r>
          </a:p>
          <a:p>
            <a:r>
              <a:rPr lang="ru-RU" sz="3400" dirty="0" smtClean="0"/>
              <a:t>-избегайте конфликтных ситуаций;</a:t>
            </a:r>
          </a:p>
          <a:p>
            <a:r>
              <a:rPr lang="ru-RU" sz="3400" dirty="0" smtClean="0"/>
              <a:t>-будьте правдивы;</a:t>
            </a:r>
          </a:p>
          <a:p>
            <a:r>
              <a:rPr lang="ru-RU" sz="3400" dirty="0" smtClean="0"/>
              <a:t>-прощайте людям их недостатки; </a:t>
            </a:r>
          </a:p>
          <a:p>
            <a:r>
              <a:rPr lang="ru-RU" sz="3400" dirty="0" smtClean="0"/>
              <a:t>- будьте приветливы.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428604"/>
            <a:ext cx="8566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4000" b="1" i="0" u="none" strike="noStrike" normalizeH="0" baseline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удьте уважительны и уважаемы!</a:t>
            </a:r>
            <a:endParaRPr kumimoji="0" lang="ru-RU" sz="4000" b="1" i="0" u="none" strike="noStrike" normalizeH="0" baseline="0" dirty="0" smtClean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57356" y="5286388"/>
            <a:ext cx="57864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Помогайте друг другу!</a:t>
            </a:r>
            <a:endParaRPr lang="ru-RU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3075" name="Picture 3" descr="C:\Users\LudMa\Desktop\i0ETSTKK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103" t="3034" r="7830" b="31726"/>
          <a:stretch>
            <a:fillRect/>
          </a:stretch>
        </p:blipFill>
        <p:spPr bwMode="auto">
          <a:xfrm>
            <a:off x="2214546" y="2071678"/>
            <a:ext cx="521497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928934"/>
            <a:ext cx="3871573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https://infourok.ru/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http://pedsovet.su/load/669-1-0-37653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https://www.youtube.com/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Интернет ресурсы</a:t>
            </a: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357430"/>
            <a:ext cx="4572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/>
              </a:rPr>
              <a:t>https://yandex.ru/images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videoplayback (12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0469" y="142852"/>
            <a:ext cx="8796924" cy="6597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Уважение - это… 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66244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   почтительное отношение, основанное на признании </a:t>
            </a:r>
            <a:br>
              <a:rPr lang="ru-RU" sz="4000" b="1" dirty="0" smtClean="0"/>
            </a:br>
            <a:r>
              <a:rPr lang="ru-RU" sz="4000" b="1" dirty="0" smtClean="0"/>
              <a:t>чьих-нибудь достоинств.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Поступки </a:t>
            </a:r>
            <a:r>
              <a:rPr lang="ru-RU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достойные уважения</a:t>
            </a:r>
            <a:endParaRPr lang="ru-RU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5 ПОСТУПКОВ ДОСТОЙНЫХ УВАЖЕНИЯ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32" y="1643050"/>
            <a:ext cx="9093974" cy="5115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slide-1.jpg"/>
          <p:cNvPicPr>
            <a:picLocks noChangeAspect="1" noChangeArrowheads="1"/>
          </p:cNvPicPr>
          <p:nvPr/>
        </p:nvPicPr>
        <p:blipFill>
          <a:blip r:embed="rId2"/>
          <a:srcRect l="5480" t="5715" r="59622" b="10000"/>
          <a:stretch>
            <a:fillRect/>
          </a:stretch>
        </p:blipFill>
        <p:spPr bwMode="auto">
          <a:xfrm>
            <a:off x="142844" y="1285860"/>
            <a:ext cx="3214710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428992" y="2000240"/>
            <a:ext cx="5429288" cy="218521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«Человеческая сущность налицо только в общении, в единстве человека с человеком». </a:t>
            </a:r>
            <a:endParaRPr lang="ru-RU" sz="3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4214818"/>
            <a:ext cx="242889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Л.Фейербах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МЫ УВАЖАЕМ ЧЕЛОВЕКА, </a:t>
            </a:r>
            <a:br>
              <a:rPr lang="ru-RU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 ТО, ЧТО ОН…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000240"/>
            <a:ext cx="6215074" cy="2786082"/>
          </a:xfrm>
        </p:spPr>
        <p:txBody>
          <a:bodyPr>
            <a:normAutofit fontScale="850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sz="4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«В жизни есть только одно несомненное счастье – </a:t>
            </a:r>
            <a:b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жить для другого».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Л.Н.Толстой)</a:t>
            </a:r>
          </a:p>
          <a:p>
            <a:endParaRPr lang="ru-RU" sz="4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sz="4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1885-Tolstoy-L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643050"/>
            <a:ext cx="3357586" cy="4300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«Пословица недаром молвится»</a:t>
            </a:r>
            <a:endParaRPr lang="ru-RU" sz="480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786874" cy="4237682"/>
          </a:xfrm>
        </p:spPr>
        <p:txBody>
          <a:bodyPr/>
          <a:lstStyle/>
          <a:p>
            <a:r>
              <a:rPr lang="ru-RU" sz="4000" dirty="0" smtClean="0"/>
              <a:t>уважительность во всех культурах почитается как важная добродетель, а презрение, дерзость, непочтительность, пренебрежение  осуждаются.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9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9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9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9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9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«Традиция почитания старших»</a:t>
            </a:r>
            <a:r>
              <a:rPr lang="ru-RU" sz="49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9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2285992"/>
            <a:ext cx="6143668" cy="388049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4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«Уважение и почитание старших поколений – </a:t>
            </a:r>
            <a:b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закон нашей жизни»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(В.А. Сухомлинский)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194" name="Picture 2" descr="https://im0-tub-ru.yandex.net/i?id=2393c9fc911c8d21cf5a95fa53bf0987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2714612" cy="4021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Уважительный человек</a:t>
            </a:r>
            <a:endParaRPr lang="ru-RU" sz="480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Всегда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Улыбается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Говорит правду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Готов помочь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Интересуется проблемами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Уступает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Выслушивает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Делает комплименты 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Никогда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 перебивает говорящего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 оскорбляет 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 лицемерит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  хвалится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 высмеивает</a:t>
            </a:r>
          </a:p>
          <a:p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 обижает младших и слабых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316</TotalTime>
  <Words>202</Words>
  <PresentationFormat>Экран (4:3)</PresentationFormat>
  <Paragraphs>56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МИР НАЧИНАЕТСЯ С УВАЖЕНИЯ</vt:lpstr>
      <vt:lpstr>Слайд 2</vt:lpstr>
      <vt:lpstr> Уважение - это…  </vt:lpstr>
      <vt:lpstr>Поступки достойные уважения</vt:lpstr>
      <vt:lpstr>Слайд 5</vt:lpstr>
      <vt:lpstr> МЫ УВАЖАЕМ ЧЕЛОВЕКА,  ЗА ТО, ЧТО ОН… </vt:lpstr>
      <vt:lpstr>«Пословица недаром молвится»</vt:lpstr>
      <vt:lpstr>  «Традиция почитания старших»  </vt:lpstr>
      <vt:lpstr>Уважительный человек</vt:lpstr>
      <vt:lpstr>Уважительный человек </vt:lpstr>
      <vt:lpstr>  Если Вы хотите, чтобы Вас уважали, научитесь  проявлять уважение к другим. </vt:lpstr>
      <vt:lpstr> Помогайте друг другу!</vt:lpstr>
      <vt:lpstr>Интернет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НАЧИНАЕТСЯ С УВАЖЕНИЯ</dc:title>
  <dc:creator>user</dc:creator>
  <cp:lastModifiedBy>user</cp:lastModifiedBy>
  <cp:revision>30</cp:revision>
  <dcterms:created xsi:type="dcterms:W3CDTF">2019-11-06T07:15:13Z</dcterms:created>
  <dcterms:modified xsi:type="dcterms:W3CDTF">2019-12-26T07:46:34Z</dcterms:modified>
</cp:coreProperties>
</file>