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6" r:id="rId5"/>
    <p:sldId id="257" r:id="rId6"/>
    <p:sldId id="258" r:id="rId7"/>
    <p:sldId id="259" r:id="rId8"/>
    <p:sldId id="261" r:id="rId9"/>
    <p:sldId id="262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2B-2B20-4FF1-BBFF-4CF5540136A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D077-5098-4D81-8BA2-F8C27F884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09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2B-2B20-4FF1-BBFF-4CF5540136A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D077-5098-4D81-8BA2-F8C27F884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56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2B-2B20-4FF1-BBFF-4CF5540136A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D077-5098-4D81-8BA2-F8C27F884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7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2B-2B20-4FF1-BBFF-4CF5540136A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D077-5098-4D81-8BA2-F8C27F884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349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2B-2B20-4FF1-BBFF-4CF5540136A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D077-5098-4D81-8BA2-F8C27F884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65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2B-2B20-4FF1-BBFF-4CF5540136A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D077-5098-4D81-8BA2-F8C27F884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54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2B-2B20-4FF1-BBFF-4CF5540136A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D077-5098-4D81-8BA2-F8C27F884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45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2B-2B20-4FF1-BBFF-4CF5540136A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D077-5098-4D81-8BA2-F8C27F884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69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2B-2B20-4FF1-BBFF-4CF5540136A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D077-5098-4D81-8BA2-F8C27F884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78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2B-2B20-4FF1-BBFF-4CF5540136A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D077-5098-4D81-8BA2-F8C27F884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39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0D2B-2B20-4FF1-BBFF-4CF5540136A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D077-5098-4D81-8BA2-F8C27F884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63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E0D2B-2B20-4FF1-BBFF-4CF5540136A2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D077-5098-4D81-8BA2-F8C27F884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26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034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9" y="0"/>
            <a:ext cx="712763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70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62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38" y="0"/>
            <a:ext cx="663526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17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99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646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31" y="0"/>
            <a:ext cx="6740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4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61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70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30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3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1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55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Windows User</cp:lastModifiedBy>
  <cp:revision>6</cp:revision>
  <dcterms:created xsi:type="dcterms:W3CDTF">2018-08-30T09:16:32Z</dcterms:created>
  <dcterms:modified xsi:type="dcterms:W3CDTF">2018-08-31T07:27:02Z</dcterms:modified>
</cp:coreProperties>
</file>