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1" r:id="rId4"/>
    <p:sldId id="262" r:id="rId5"/>
    <p:sldId id="256" r:id="rId6"/>
    <p:sldId id="263" r:id="rId7"/>
    <p:sldId id="257" r:id="rId8"/>
    <p:sldId id="264" r:id="rId9"/>
    <p:sldId id="258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0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0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8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8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5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569B-7634-49A8-96CF-55C056907CF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04CE-350E-44C7-820D-7DC1FF52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Изучаем буквы и цифры.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2 класс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6868"/>
            <a:ext cx="8103425" cy="56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5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T</a:t>
            </a:r>
            <a:r>
              <a:rPr lang="en-US" sz="9600" b="1" dirty="0" smtClean="0"/>
              <a:t>ree</a:t>
            </a:r>
            <a:endParaRPr lang="ru-RU" sz="9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0967"/>
            <a:ext cx="5832648" cy="51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15975"/>
            <a:ext cx="90170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968152"/>
            <a:ext cx="9178295" cy="38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443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4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Ant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040560" cy="464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3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0927" cy="55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9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Bed</a:t>
            </a:r>
            <a:endParaRPr lang="ru-RU" sz="9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20262"/>
            <a:ext cx="5904656" cy="48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9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39"/>
            <a:ext cx="8280920" cy="572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6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Kangaroo</a:t>
            </a:r>
            <a:endParaRPr lang="ru-RU" sz="9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3"/>
            <a:ext cx="4032448" cy="466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48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2</vt:lpstr>
      <vt:lpstr>Презентация PowerPoint</vt:lpstr>
      <vt:lpstr>Презентация PowerPoint</vt:lpstr>
      <vt:lpstr>Презентация PowerPoint</vt:lpstr>
      <vt:lpstr>Ant</vt:lpstr>
      <vt:lpstr>Презентация PowerPoint</vt:lpstr>
      <vt:lpstr>Bed</vt:lpstr>
      <vt:lpstr>Презентация PowerPoint</vt:lpstr>
      <vt:lpstr>Kangaroo</vt:lpstr>
      <vt:lpstr>Презентация PowerPoint</vt:lpstr>
      <vt:lpstr>Tree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</dc:title>
  <dc:creator>Mef</dc:creator>
  <cp:lastModifiedBy>Mef</cp:lastModifiedBy>
  <cp:revision>4</cp:revision>
  <dcterms:created xsi:type="dcterms:W3CDTF">2023-09-13T12:22:39Z</dcterms:created>
  <dcterms:modified xsi:type="dcterms:W3CDTF">2024-01-11T09:50:20Z</dcterms:modified>
</cp:coreProperties>
</file>