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2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69" r:id="rId15"/>
    <p:sldId id="273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9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72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82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2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6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25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82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50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4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950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123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26.10.2017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75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12" Type="http://schemas.microsoft.com/office/2007/relationships/hdphoto" Target="../media/hdphoto9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microsoft.com/office/2007/relationships/hdphoto" Target="../media/hdphoto1.wdp"/><Relationship Id="rId9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27.png"/><Relationship Id="rId10" Type="http://schemas.microsoft.com/office/2007/relationships/hdphoto" Target="../media/hdphoto15.wdp"/><Relationship Id="rId4" Type="http://schemas.microsoft.com/office/2007/relationships/hdphoto" Target="../media/hdphoto1.wdp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hyperlink" Target="https://st03.kakprosto.ru/images/article/2015/3/25/140866_5512f2d814c5d5512f2d814c94.jpe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3628390" y="3372453"/>
          <a:ext cx="1887220" cy="981456"/>
        </p:xfrm>
        <a:graphic>
          <a:graphicData uri="http://schemas.openxmlformats.org/drawingml/2006/table">
            <a:tbl>
              <a:tblPr firstRow="1" firstCol="1" bandRow="1"/>
              <a:tblGrid>
                <a:gridCol w="269240"/>
                <a:gridCol w="269875"/>
                <a:gridCol w="269240"/>
                <a:gridCol w="269875"/>
                <a:gridCol w="269240"/>
                <a:gridCol w="269875"/>
                <a:gridCol w="26987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453" cy="68922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483768" y="476672"/>
            <a:ext cx="37128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27 октября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82" l="10000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63091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1772816"/>
            <a:ext cx="770485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46332"/>
            <a:ext cx="5627687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404778"/>
              </p:ext>
            </p:extLst>
          </p:nvPr>
        </p:nvGraphicFramePr>
        <p:xfrm>
          <a:off x="2051720" y="2194021"/>
          <a:ext cx="5616622" cy="3707758"/>
        </p:xfrm>
        <a:graphic>
          <a:graphicData uri="http://schemas.openxmlformats.org/drawingml/2006/table">
            <a:tbl>
              <a:tblPr firstRow="1" firstCol="1" bandRow="1"/>
              <a:tblGrid>
                <a:gridCol w="801294"/>
                <a:gridCol w="803185"/>
                <a:gridCol w="801294"/>
                <a:gridCol w="803185"/>
                <a:gridCol w="801294"/>
                <a:gridCol w="803185"/>
                <a:gridCol w="803185"/>
              </a:tblGrid>
              <a:tr h="8195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а</a:t>
                      </a:r>
                      <a:endParaRPr lang="ru-RU" sz="4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ж</a:t>
                      </a:r>
                      <a:endParaRPr lang="ru-RU" sz="4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</a:t>
                      </a:r>
                      <a:endParaRPr lang="ru-RU" sz="4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х</a:t>
                      </a:r>
                      <a:endParaRPr lang="ru-RU" sz="4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у</a:t>
                      </a:r>
                      <a:endParaRPr lang="ru-RU" sz="4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</a:t>
                      </a:r>
                      <a:endParaRPr lang="ru-RU" sz="4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ь</a:t>
                      </a:r>
                      <a:endParaRPr lang="ru-RU" sz="4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6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н</a:t>
                      </a:r>
                      <a:endParaRPr lang="ru-RU" sz="48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</a:t>
                      </a:r>
                      <a:endParaRPr lang="ru-RU" sz="48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</a:t>
                      </a:r>
                      <a:endParaRPr lang="ru-RU" sz="48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</a:t>
                      </a:r>
                      <a:endParaRPr lang="ru-RU" sz="48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в</a:t>
                      </a:r>
                      <a:endParaRPr lang="ru-RU" sz="48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</a:t>
                      </a:r>
                      <a:endParaRPr lang="ru-RU" sz="48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й</a:t>
                      </a:r>
                      <a:endParaRPr lang="ru-RU" sz="48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268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в</a:t>
                      </a:r>
                      <a:endParaRPr lang="ru-RU" sz="4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а</a:t>
                      </a:r>
                      <a:endParaRPr lang="ru-RU" sz="4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л</a:t>
                      </a:r>
                      <a:endParaRPr lang="ru-RU" sz="4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у</a:t>
                      </a:r>
                      <a:endParaRPr lang="ru-RU" sz="4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г</a:t>
                      </a:r>
                      <a:endParaRPr lang="ru-RU" sz="4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ц</a:t>
                      </a:r>
                      <a:endParaRPr lang="ru-RU" sz="4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я</a:t>
                      </a:r>
                      <a:endParaRPr lang="ru-RU" sz="4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0128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</a:t>
                      </a:r>
                      <a:endParaRPr lang="ru-RU" sz="48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л</a:t>
                      </a:r>
                      <a:endParaRPr lang="ru-RU" sz="48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а</a:t>
                      </a:r>
                      <a:endParaRPr lang="ru-RU" sz="48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т</a:t>
                      </a:r>
                      <a:endParaRPr lang="ru-RU" sz="48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о</a:t>
                      </a:r>
                      <a:endParaRPr lang="ru-RU" sz="48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к</a:t>
                      </a:r>
                      <a:endParaRPr lang="ru-RU" sz="4800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ю</a:t>
                      </a:r>
                      <a:endParaRPr lang="ru-RU" sz="48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80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3628390" y="3372453"/>
          <a:ext cx="1887220" cy="981456"/>
        </p:xfrm>
        <a:graphic>
          <a:graphicData uri="http://schemas.openxmlformats.org/drawingml/2006/table">
            <a:tbl>
              <a:tblPr firstRow="1" firstCol="1" bandRow="1"/>
              <a:tblGrid>
                <a:gridCol w="269240"/>
                <a:gridCol w="269875"/>
                <a:gridCol w="269240"/>
                <a:gridCol w="269875"/>
                <a:gridCol w="269240"/>
                <a:gridCol w="269875"/>
                <a:gridCol w="26987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453" cy="6892229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82" l="10000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63091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1772816"/>
            <a:ext cx="770485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C:\Users\Елена\Desktop\rndp240_catp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3" l="171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78247" y="-106812"/>
            <a:ext cx="4312380" cy="473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Елена\Desktop\997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665" y="2139674"/>
            <a:ext cx="4746817" cy="42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Елена\Desktop\ello-optimized-1ab4d5a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0103" y="-223218"/>
            <a:ext cx="3439080" cy="458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винтажные открытки\c8af9ece88ff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234" l="8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808" y="3085643"/>
            <a:ext cx="6042188" cy="359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86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3628390" y="3372453"/>
          <a:ext cx="1887220" cy="981456"/>
        </p:xfrm>
        <a:graphic>
          <a:graphicData uri="http://schemas.openxmlformats.org/drawingml/2006/table">
            <a:tbl>
              <a:tblPr firstRow="1" firstCol="1" bandRow="1"/>
              <a:tblGrid>
                <a:gridCol w="269240"/>
                <a:gridCol w="269875"/>
                <a:gridCol w="269240"/>
                <a:gridCol w="269875"/>
                <a:gridCol w="269240"/>
                <a:gridCol w="269875"/>
                <a:gridCol w="26987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453" y="3583"/>
            <a:ext cx="9186453" cy="68922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61070" y="404664"/>
            <a:ext cx="84249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Россия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 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82" l="10000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63091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1772816"/>
            <a:ext cx="770485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http://img0.liveinternet.ru/images/attach/c/2/84/611/84611248_SHirinka_17_vek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73" y="2432001"/>
            <a:ext cx="2853090" cy="353709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3" name="Рисунок 12" descr="http://photo.qip.ru/photo/semkov/3387502/large/73156865.jp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0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863" y="1418591"/>
            <a:ext cx="3124556" cy="442178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4" name="Рисунок 13" descr="Платки-«ширинки» 001-20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4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552" y="2427742"/>
            <a:ext cx="2817912" cy="353709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2442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3628390" y="3372453"/>
          <a:ext cx="1887220" cy="981456"/>
        </p:xfrm>
        <a:graphic>
          <a:graphicData uri="http://schemas.openxmlformats.org/drawingml/2006/table">
            <a:tbl>
              <a:tblPr firstRow="1" firstCol="1" bandRow="1"/>
              <a:tblGrid>
                <a:gridCol w="269240"/>
                <a:gridCol w="269875"/>
                <a:gridCol w="269240"/>
                <a:gridCol w="269875"/>
                <a:gridCol w="269240"/>
                <a:gridCol w="269875"/>
                <a:gridCol w="26987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453" y="3583"/>
            <a:ext cx="9186453" cy="68922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404664"/>
            <a:ext cx="814645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Россия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 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82" l="10000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63091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1772816"/>
            <a:ext cx="770485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img1.liveinternet.ru/images/attach/c/0/52/298/52298518_roslin14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550774" y="299080"/>
            <a:ext cx="4191290" cy="619389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https://upload.wikimedia.org/wikipedia/commons/thumb/5/53/P.B.Sheremetev_by_I.Argunov_(1760,_Ostankino).jpg/267px-P.B.Sheremetev_by_I.Argunov_(1760,_Ostankino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6928" y="1628800"/>
            <a:ext cx="3971663" cy="486417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57535" y="5812420"/>
            <a:ext cx="3771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>
                    <a:lumMod val="95000"/>
                  </a:schemeClr>
                </a:solidFill>
                <a:latin typeface="Alexandra Script" panose="03000400000000000000" pitchFamily="66" charset="0"/>
              </a:rPr>
              <a:t>граф </a:t>
            </a:r>
            <a:r>
              <a:rPr lang="ru-RU" sz="4000" b="1" dirty="0">
                <a:solidFill>
                  <a:schemeClr val="bg1">
                    <a:lumMod val="95000"/>
                  </a:schemeClr>
                </a:solidFill>
                <a:latin typeface="Alexandra Script" panose="03000400000000000000" pitchFamily="66" charset="0"/>
              </a:rPr>
              <a:t>Н.П. </a:t>
            </a:r>
            <a:r>
              <a:rPr lang="ru-RU" sz="4000" b="1" dirty="0" smtClean="0">
                <a:solidFill>
                  <a:schemeClr val="bg1">
                    <a:lumMod val="95000"/>
                  </a:schemeClr>
                </a:solidFill>
                <a:latin typeface="Alexandra Script" panose="03000400000000000000" pitchFamily="66" charset="0"/>
              </a:rPr>
              <a:t>Шереметьев</a:t>
            </a:r>
            <a:endParaRPr lang="ru-RU" sz="4000" b="1" dirty="0">
              <a:solidFill>
                <a:schemeClr val="bg1">
                  <a:lumMod val="95000"/>
                </a:schemeClr>
              </a:solidFill>
              <a:latin typeface="Alexandra Script" panose="030004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39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3628390" y="3372453"/>
          <a:ext cx="1887220" cy="981456"/>
        </p:xfrm>
        <a:graphic>
          <a:graphicData uri="http://schemas.openxmlformats.org/drawingml/2006/table">
            <a:tbl>
              <a:tblPr firstRow="1" firstCol="1" bandRow="1"/>
              <a:tblGrid>
                <a:gridCol w="269240"/>
                <a:gridCol w="269875"/>
                <a:gridCol w="269240"/>
                <a:gridCol w="269875"/>
                <a:gridCol w="269240"/>
                <a:gridCol w="269875"/>
                <a:gridCol w="26987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453" y="3583"/>
            <a:ext cx="9186453" cy="68922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39552" y="404664"/>
            <a:ext cx="81464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 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82" l="10000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63091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1772816"/>
            <a:ext cx="770485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6" name="Picture 4" descr="http://www.novate.ru/files/la-s0leil/napkin/unusual_napkin_1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" b="100000" l="4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19"/>
          <a:stretch/>
        </p:blipFill>
        <p:spPr bwMode="auto">
          <a:xfrm>
            <a:off x="261706" y="282798"/>
            <a:ext cx="7406638" cy="6389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5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3628390" y="3372453"/>
          <a:ext cx="1887220" cy="981456"/>
        </p:xfrm>
        <a:graphic>
          <a:graphicData uri="http://schemas.openxmlformats.org/drawingml/2006/table">
            <a:tbl>
              <a:tblPr firstRow="1" firstCol="1" bandRow="1"/>
              <a:tblGrid>
                <a:gridCol w="269240"/>
                <a:gridCol w="269875"/>
                <a:gridCol w="269240"/>
                <a:gridCol w="269875"/>
                <a:gridCol w="269240"/>
                <a:gridCol w="269875"/>
                <a:gridCol w="26987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3"/>
            <a:ext cx="9144000" cy="68922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-576572" y="17375"/>
            <a:ext cx="10297144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Современные </a:t>
            </a:r>
          </a:p>
          <a:p>
            <a:pPr algn="ctr"/>
            <a:r>
              <a:rPr lang="ru-RU" sz="96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носовые платки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 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82" l="10000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63091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1772816"/>
            <a:ext cx="770485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C:\Users\пользователь\Desktop\ИСТОРИЯ НОСОВОГО ПЛАТКА\istorija-nosovogo-platka-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9" b="100000" l="2364" r="9909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5983" y="2401069"/>
            <a:ext cx="4584029" cy="3692227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5" b="100000" l="0" r="9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455" y="2353393"/>
            <a:ext cx="3151503" cy="283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 descr="http://cdn3.slus.name/2e/17/2e1764ce42e3e8201d07320d2f4ad22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983" b="89740" l="667" r="9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93567"/>
            <a:ext cx="3770784" cy="434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0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3628390" y="3372453"/>
          <a:ext cx="1887220" cy="981456"/>
        </p:xfrm>
        <a:graphic>
          <a:graphicData uri="http://schemas.openxmlformats.org/drawingml/2006/table">
            <a:tbl>
              <a:tblPr firstRow="1" firstCol="1" bandRow="1"/>
              <a:tblGrid>
                <a:gridCol w="269240"/>
                <a:gridCol w="269875"/>
                <a:gridCol w="269240"/>
                <a:gridCol w="269875"/>
                <a:gridCol w="269240"/>
                <a:gridCol w="269875"/>
                <a:gridCol w="26987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453" cy="68922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7504" y="548680"/>
            <a:ext cx="903649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27 октября</a:t>
            </a:r>
          </a:p>
          <a:p>
            <a:pPr algn="ctr"/>
            <a:r>
              <a:rPr lang="ru-RU" sz="72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Тема урока: </a:t>
            </a:r>
          </a:p>
          <a:p>
            <a:pPr algn="ctr"/>
            <a:r>
              <a:rPr lang="ru-RU" sz="72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Носовой платок.</a:t>
            </a:r>
          </a:p>
          <a:p>
            <a:pPr algn="ctr"/>
            <a:r>
              <a:rPr lang="ru-RU" sz="72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 Обработка </a:t>
            </a:r>
            <a:r>
              <a:rPr lang="ru-RU" sz="72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срезов </a:t>
            </a:r>
            <a:r>
              <a:rPr lang="ru-RU" sz="72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платка.</a:t>
            </a:r>
            <a:endParaRPr lang="ru-RU" sz="72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82" l="10000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63091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1772816"/>
            <a:ext cx="770485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3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3628390" y="3372453"/>
          <a:ext cx="1887220" cy="981456"/>
        </p:xfrm>
        <a:graphic>
          <a:graphicData uri="http://schemas.openxmlformats.org/drawingml/2006/table">
            <a:tbl>
              <a:tblPr firstRow="1" firstCol="1" bandRow="1"/>
              <a:tblGrid>
                <a:gridCol w="269240"/>
                <a:gridCol w="269875"/>
                <a:gridCol w="269240"/>
                <a:gridCol w="269875"/>
                <a:gridCol w="269240"/>
                <a:gridCol w="269875"/>
                <a:gridCol w="26987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3"/>
            <a:ext cx="9144000" cy="68922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-612576" y="404664"/>
            <a:ext cx="1029714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Спасибо за внимание!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 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82" l="10000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63091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1772816"/>
            <a:ext cx="770485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http://cdn.tipsboard.ru/images_2/kak_vishit_nosovoj_platok_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684" y="1916831"/>
            <a:ext cx="8414780" cy="4752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4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3628390" y="3372453"/>
          <a:ext cx="1887220" cy="981456"/>
        </p:xfrm>
        <a:graphic>
          <a:graphicData uri="http://schemas.openxmlformats.org/drawingml/2006/table">
            <a:tbl>
              <a:tblPr firstRow="1" firstCol="1" bandRow="1"/>
              <a:tblGrid>
                <a:gridCol w="269240"/>
                <a:gridCol w="269875"/>
                <a:gridCol w="269240"/>
                <a:gridCol w="269875"/>
                <a:gridCol w="269240"/>
                <a:gridCol w="269875"/>
                <a:gridCol w="26987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453" cy="68922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07504" y="121999"/>
            <a:ext cx="903649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27 октября</a:t>
            </a:r>
          </a:p>
          <a:p>
            <a:pPr algn="ctr"/>
            <a:r>
              <a:rPr lang="ru-RU" sz="72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Тема урока: </a:t>
            </a:r>
          </a:p>
          <a:p>
            <a:pPr algn="ctr"/>
            <a:r>
              <a:rPr lang="ru-RU" sz="80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Носовой платок.</a:t>
            </a:r>
          </a:p>
          <a:p>
            <a:pPr algn="ctr"/>
            <a:r>
              <a:rPr lang="ru-RU" sz="72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 </a:t>
            </a:r>
            <a:r>
              <a:rPr lang="ru-RU" sz="80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Обработка </a:t>
            </a:r>
            <a:r>
              <a:rPr lang="ru-RU" sz="80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срезов </a:t>
            </a:r>
            <a:r>
              <a:rPr lang="ru-RU" sz="80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платка</a:t>
            </a:r>
            <a:r>
              <a:rPr lang="ru-RU" sz="72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.</a:t>
            </a:r>
            <a:endParaRPr lang="ru-RU" sz="72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82" l="10000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775"/>
          <a:stretch/>
        </p:blipFill>
        <p:spPr bwMode="auto">
          <a:xfrm>
            <a:off x="5497877" y="5476867"/>
            <a:ext cx="3276009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1772816"/>
            <a:ext cx="770485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17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3628390" y="3372453"/>
          <a:ext cx="1887220" cy="981456"/>
        </p:xfrm>
        <a:graphic>
          <a:graphicData uri="http://schemas.openxmlformats.org/drawingml/2006/table">
            <a:tbl>
              <a:tblPr firstRow="1" firstCol="1" bandRow="1"/>
              <a:tblGrid>
                <a:gridCol w="269240"/>
                <a:gridCol w="269875"/>
                <a:gridCol w="269240"/>
                <a:gridCol w="269875"/>
                <a:gridCol w="269240"/>
                <a:gridCol w="269875"/>
                <a:gridCol w="26987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231" y="-34229"/>
            <a:ext cx="9186453" cy="68922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14469"/>
            <a:ext cx="868638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Из истории </a:t>
            </a:r>
          </a:p>
          <a:p>
            <a:pPr algn="ctr"/>
            <a:r>
              <a:rPr lang="ru-RU" sz="9600" dirty="0">
                <a:solidFill>
                  <a:prstClr val="white"/>
                </a:solidFill>
                <a:latin typeface="Bickham Script One" panose="030304020407070D0D06" pitchFamily="66" charset="0"/>
              </a:rPr>
              <a:t>н</a:t>
            </a:r>
            <a:r>
              <a:rPr lang="ru-RU" sz="96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осового платка.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82" l="10000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63091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1772816"/>
            <a:ext cx="770485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Елена\Desktop\137995734757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5" r="7036" b="10128"/>
          <a:stretch/>
        </p:blipFill>
        <p:spPr bwMode="auto">
          <a:xfrm>
            <a:off x="1632712" y="2799946"/>
            <a:ext cx="5819607" cy="365868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54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3628390" y="3372453"/>
          <a:ext cx="1887220" cy="981456"/>
        </p:xfrm>
        <a:graphic>
          <a:graphicData uri="http://schemas.openxmlformats.org/drawingml/2006/table">
            <a:tbl>
              <a:tblPr firstRow="1" firstCol="1" bandRow="1"/>
              <a:tblGrid>
                <a:gridCol w="269240"/>
                <a:gridCol w="269875"/>
                <a:gridCol w="269240"/>
                <a:gridCol w="269875"/>
                <a:gridCol w="269240"/>
                <a:gridCol w="269875"/>
                <a:gridCol w="26987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453" cy="68922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188640"/>
            <a:ext cx="84249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Древний Египет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 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82" l="10000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63091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1772816"/>
            <a:ext cx="770485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Елена\Desktop\f010b2ed9f5cc6402a24c7e0e033fed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87" y="2708920"/>
            <a:ext cx="8541803" cy="348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23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3628390" y="3372453"/>
          <a:ext cx="1887220" cy="981456"/>
        </p:xfrm>
        <a:graphic>
          <a:graphicData uri="http://schemas.openxmlformats.org/drawingml/2006/table">
            <a:tbl>
              <a:tblPr firstRow="1" firstCol="1" bandRow="1"/>
              <a:tblGrid>
                <a:gridCol w="269240"/>
                <a:gridCol w="269875"/>
                <a:gridCol w="269240"/>
                <a:gridCol w="269875"/>
                <a:gridCol w="269240"/>
                <a:gridCol w="269875"/>
                <a:gridCol w="26987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453" cy="68922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188640"/>
            <a:ext cx="84249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Древний Китай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 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82" l="10000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63091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1772816"/>
            <a:ext cx="770485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Елена\Desktop\627px-Palastexamen-SongDynastie-Kais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6" b="8099"/>
          <a:stretch/>
        </p:blipFill>
        <p:spPr bwMode="auto">
          <a:xfrm>
            <a:off x="396031" y="2951551"/>
            <a:ext cx="4230664" cy="353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Елена\Desktop\3c82c2d203a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4" t="11052" r="15829" b="7332"/>
          <a:stretch/>
        </p:blipFill>
        <p:spPr bwMode="auto">
          <a:xfrm>
            <a:off x="4626694" y="2951551"/>
            <a:ext cx="4086175" cy="3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06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3628390" y="3372453"/>
          <a:ext cx="1887220" cy="981456"/>
        </p:xfrm>
        <a:graphic>
          <a:graphicData uri="http://schemas.openxmlformats.org/drawingml/2006/table">
            <a:tbl>
              <a:tblPr firstRow="1" firstCol="1" bandRow="1"/>
              <a:tblGrid>
                <a:gridCol w="269240"/>
                <a:gridCol w="269875"/>
                <a:gridCol w="269240"/>
                <a:gridCol w="269875"/>
                <a:gridCol w="269240"/>
                <a:gridCol w="269875"/>
                <a:gridCol w="26987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453" cy="68922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188640"/>
            <a:ext cx="84249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Древний Рим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 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82" l="10000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63091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1772816"/>
            <a:ext cx="770485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Елена\Desktop\20053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9" r="39076" b="18076"/>
          <a:stretch/>
        </p:blipFill>
        <p:spPr bwMode="auto">
          <a:xfrm>
            <a:off x="935596" y="1881655"/>
            <a:ext cx="7200800" cy="472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56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3628390" y="3372453"/>
          <a:ext cx="1887220" cy="981456"/>
        </p:xfrm>
        <a:graphic>
          <a:graphicData uri="http://schemas.openxmlformats.org/drawingml/2006/table">
            <a:tbl>
              <a:tblPr firstRow="1" firstCol="1" bandRow="1"/>
              <a:tblGrid>
                <a:gridCol w="269240"/>
                <a:gridCol w="269875"/>
                <a:gridCol w="269240"/>
                <a:gridCol w="269875"/>
                <a:gridCol w="269240"/>
                <a:gridCol w="269875"/>
                <a:gridCol w="26987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453" cy="68922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188640"/>
            <a:ext cx="84249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Древний Восток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 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82" l="10000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63091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1772816"/>
            <a:ext cx="770485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Елена\Desktop\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08918"/>
            <a:ext cx="4477035" cy="52482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85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3628390" y="3372453"/>
          <a:ext cx="1887220" cy="981456"/>
        </p:xfrm>
        <a:graphic>
          <a:graphicData uri="http://schemas.openxmlformats.org/drawingml/2006/table">
            <a:tbl>
              <a:tblPr firstRow="1" firstCol="1" bandRow="1"/>
              <a:tblGrid>
                <a:gridCol w="269240"/>
                <a:gridCol w="269875"/>
                <a:gridCol w="269240"/>
                <a:gridCol w="269875"/>
                <a:gridCol w="269240"/>
                <a:gridCol w="269875"/>
                <a:gridCol w="26987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453" cy="68922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-7961"/>
            <a:ext cx="84249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Европа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 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82" l="10000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63091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1772816"/>
            <a:ext cx="770485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http://www.gogmsite.net/_Media/1652_1653_infanta_maria_t-4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874" y="1124744"/>
            <a:ext cx="4020243" cy="51446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Documents and Settings\ksenya\Мои документы\Мои рисунки\isabella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94413" y="764704"/>
            <a:ext cx="3380360" cy="566532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3" name="Picture 3" descr="C:\Documents and Settings\ksenya\Мои документы\Мои рисунки\duchess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364089" y="1124745"/>
            <a:ext cx="3597756" cy="5212416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7196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</p:nvPr>
        </p:nvGraphicFramePr>
        <p:xfrm>
          <a:off x="3628390" y="3372453"/>
          <a:ext cx="1887220" cy="981456"/>
        </p:xfrm>
        <a:graphic>
          <a:graphicData uri="http://schemas.openxmlformats.org/drawingml/2006/table">
            <a:tbl>
              <a:tblPr firstRow="1" firstCol="1" bandRow="1"/>
              <a:tblGrid>
                <a:gridCol w="269240"/>
                <a:gridCol w="269875"/>
                <a:gridCol w="269240"/>
                <a:gridCol w="269875"/>
                <a:gridCol w="269240"/>
                <a:gridCol w="269875"/>
                <a:gridCol w="269875"/>
              </a:tblGrid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52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Documents and Settings\Admin\Рабочий стол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6453" cy="689222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3528" y="-7961"/>
            <a:ext cx="84249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Европа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  <a:p>
            <a:pPr algn="ctr"/>
            <a:r>
              <a:rPr lang="ru-RU" sz="900" dirty="0" smtClean="0">
                <a:solidFill>
                  <a:prstClr val="white"/>
                </a:solidFill>
                <a:latin typeface="Bickham Script One" panose="030304020407070D0D06" pitchFamily="66" charset="0"/>
              </a:rPr>
              <a:t> </a:t>
            </a:r>
            <a:endParaRPr lang="ru-RU" sz="9600" dirty="0">
              <a:solidFill>
                <a:prstClr val="white"/>
              </a:solidFill>
              <a:latin typeface="Bickham Script One" panose="030304020407070D0D06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182" l="10000" r="9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45224"/>
            <a:ext cx="363091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83568" y="1772816"/>
            <a:ext cx="7704856" cy="432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5" name="Picture 3" descr="C:\Users\Елена\Desktop\66.149.2_CP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7" b="98759" l="2337" r="989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47" y="2121373"/>
            <a:ext cx="4418372" cy="416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Елена\Desktop\1976.298.16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3" b="100000" l="1667" r="96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886343"/>
            <a:ext cx="5184576" cy="4631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https://st03.kakprosto.ru/tumb/680/images/article/2015/3/25/140866_5512f2d814c5d5512f2d814c94.jpeg">
            <a:hlinkClick r:id="rId9" tooltip="&quot;История носового платка&quot;"/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50" b="97839" l="937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891" y="1905858"/>
            <a:ext cx="5693223" cy="4591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9" name="Picture 7" descr="C:\Users\Елена\Desktop\ES407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4" b="998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29" y="2121373"/>
            <a:ext cx="4091135" cy="404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29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543</Words>
  <Application>Microsoft Office PowerPoint</Application>
  <PresentationFormat>Экран (4:3)</PresentationFormat>
  <Paragraphs>510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Редактор</dc:creator>
  <cp:lastModifiedBy>Windows User</cp:lastModifiedBy>
  <cp:revision>30</cp:revision>
  <dcterms:created xsi:type="dcterms:W3CDTF">2013-10-10T07:56:28Z</dcterms:created>
  <dcterms:modified xsi:type="dcterms:W3CDTF">2017-10-26T15:18:05Z</dcterms:modified>
</cp:coreProperties>
</file>