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C28B-405D-4738-9A60-3D2E99A7E40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2137A75A-C2F9-4FDF-B2B7-2A10E99EF6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30767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C28B-405D-4738-9A60-3D2E99A7E40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A75A-C2F9-4FDF-B2B7-2A10E99E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69649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C28B-405D-4738-9A60-3D2E99A7E40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A75A-C2F9-4FDF-B2B7-2A10E99E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1549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C28B-405D-4738-9A60-3D2E99A7E40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A75A-C2F9-4FDF-B2B7-2A10E99EF6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15991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C28B-405D-4738-9A60-3D2E99A7E40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A75A-C2F9-4FDF-B2B7-2A10E99E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219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C28B-405D-4738-9A60-3D2E99A7E40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A75A-C2F9-4FDF-B2B7-2A10E99EF6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9683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C28B-405D-4738-9A60-3D2E99A7E40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A75A-C2F9-4FDF-B2B7-2A10E99E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35882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C28B-405D-4738-9A60-3D2E99A7E40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A75A-C2F9-4FDF-B2B7-2A10E99EF6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43855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C28B-405D-4738-9A60-3D2E99A7E40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A75A-C2F9-4FDF-B2B7-2A10E99E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79724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C28B-405D-4738-9A60-3D2E99A7E40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A75A-C2F9-4FDF-B2B7-2A10E99E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70417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C28B-405D-4738-9A60-3D2E99A7E40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A75A-C2F9-4FDF-B2B7-2A10E99EF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15407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A39C28B-405D-4738-9A60-3D2E99A7E40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7A75A-C2F9-4FDF-B2B7-2A10E99EF62E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9853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9997" y="3695006"/>
            <a:ext cx="5518066" cy="2268559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Google AdSense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7832396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230" y="1271847"/>
            <a:ext cx="9085810" cy="415498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/>
              <a:t>Google</a:t>
            </a:r>
            <a:r>
              <a:rPr lang="ru-RU" sz="2400" dirty="0"/>
              <a:t> </a:t>
            </a:r>
            <a:r>
              <a:rPr lang="ru-RU" sz="2400" dirty="0" err="1"/>
              <a:t>AdSense</a:t>
            </a:r>
            <a:r>
              <a:rPr lang="ru-RU" sz="2400" dirty="0"/>
              <a:t>  — отличная монетизация информационного сайта. Разместить на сайте рекламу от Гугл — относительно простая  задача. Однако стоит помнить, что если на вашем сайте недостаточно контента и он не регулярно обновляется, то система не примет его в перечень ресурсов, с которыми сотрудничает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Настройка занимает считанные минуты, а доход от размещаемой рекламы может быть весьма ощутим. Особенно для качественных ресурсов с большим трафиком. 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6061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Зачем нужна программа?</a:t>
            </a:r>
            <a:endParaRPr lang="en-US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 уже имеете успешный проект в Интернете. У Вас есть сайт, на который заходят достаточное число посетителей. </a:t>
            </a:r>
          </a:p>
          <a:p>
            <a:r>
              <a:rPr lang="ru-RU" sz="2800" dirty="0" smtClean="0"/>
              <a:t>Но у Вас совсем не хватает времени для того, чтобы заниматься продажей рекламных мест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10428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0" y="2052116"/>
            <a:ext cx="8284139" cy="3997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оно решение данного вопроса.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AdSense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Всё, что нужно для извлечения денег с Вашего сайта – это установить код рекламного объявления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AdSense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423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Знакомство с программой</a:t>
            </a:r>
            <a:endParaRPr lang="en-US" sz="4400" b="1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438102" y="2052116"/>
            <a:ext cx="9132037" cy="3997828"/>
          </a:xfrm>
          <a:prstGeom prst="rect">
            <a:avLst/>
          </a:prstGeom>
        </p:spPr>
        <p:txBody>
          <a:bodyPr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Переходим по ссылке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https://www.google.com/intl/ru_ru/adsense/start/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531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3439" y="808056"/>
            <a:ext cx="3862316" cy="207162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страница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04" y="373655"/>
            <a:ext cx="5957808" cy="62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597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848" y="0"/>
            <a:ext cx="8734567" cy="148760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AdSense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79" y="1248905"/>
            <a:ext cx="9650753" cy="56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037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848" y="0"/>
            <a:ext cx="8734567" cy="148760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помощи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AdSense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38" y="1177537"/>
            <a:ext cx="9076188" cy="56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4378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en-US" sz="3600" b="1" dirty="0">
                <a:latin typeface="Montserrat"/>
              </a:rPr>
              <a:t>Google AdSense: </a:t>
            </a:r>
            <a:r>
              <a:rPr lang="en-US" altLang="en-US" sz="3600" b="1" dirty="0" err="1">
                <a:latin typeface="Montserrat"/>
              </a:rPr>
              <a:t>как</a:t>
            </a:r>
            <a:r>
              <a:rPr lang="en-US" altLang="en-US" sz="3600" b="1" dirty="0">
                <a:latin typeface="Montserrat"/>
              </a:rPr>
              <a:t> </a:t>
            </a:r>
            <a:r>
              <a:rPr lang="en-US" altLang="en-US" sz="3600" b="1" dirty="0" err="1">
                <a:latin typeface="Montserrat"/>
              </a:rPr>
              <a:t>зарегистрироваться</a:t>
            </a:r>
            <a:r>
              <a:rPr lang="en-US" altLang="en-US" sz="3600" b="1" dirty="0">
                <a:latin typeface="Montserrat"/>
              </a:rPr>
              <a:t/>
            </a:r>
            <a:br>
              <a:rPr lang="en-US" altLang="en-US" sz="3600" b="1" dirty="0">
                <a:latin typeface="Montserrat"/>
              </a:rPr>
            </a:b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234544" y="2242349"/>
            <a:ext cx="4879571" cy="42331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0" rIns="91440" bIns="10791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В системе AdSense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регистрация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сайта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начинается с заполнения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формы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с контактными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данными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Необходимо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указать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домен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сайта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, email-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адрес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и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указать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опцию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получения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рекламных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рассылок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 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 </a:t>
            </a:r>
            <a:endParaRPr kumimoji="0" lang="en-US" altLang="en-US" sz="62400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Создать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аккаунт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в Google AdSense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можно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за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считанные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минуты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 Контекстная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реклама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от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Google AdSense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предоставляет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доступ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к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личному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кабинету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аккаунта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сразу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же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после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заполнения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этих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данных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 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pic>
        <p:nvPicPr>
          <p:cNvPr id="1026" name="Picture 2" descr="Google Adse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1" y="1034088"/>
            <a:ext cx="5876925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8206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8344059" cy="2019811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Следующим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шагом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регистрации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являться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заполнение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платёжного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адреса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профиля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50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Google Adse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58" y="3379123"/>
            <a:ext cx="9942681" cy="27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60568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TM16401375[[fn=Мэдисон]]</Template>
  <TotalTime>35</TotalTime>
  <Words>134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Montserrat</vt:lpstr>
      <vt:lpstr>MS Shell Dlg 2</vt:lpstr>
      <vt:lpstr>Times New Roman</vt:lpstr>
      <vt:lpstr>Wingdings</vt:lpstr>
      <vt:lpstr>Wingdings 3</vt:lpstr>
      <vt:lpstr>Madison</vt:lpstr>
      <vt:lpstr>Google AdSense</vt:lpstr>
      <vt:lpstr>Зачем нужна программа?</vt:lpstr>
      <vt:lpstr>Решение</vt:lpstr>
      <vt:lpstr>Знакомство с программой</vt:lpstr>
      <vt:lpstr>Главная страница</vt:lpstr>
      <vt:lpstr>Справочное сообщество Google AdSense</vt:lpstr>
      <vt:lpstr>Центр помощи Google AdSense</vt:lpstr>
      <vt:lpstr>Google AdSense: как зарегистрироваться </vt:lpstr>
      <vt:lpstr>Следующим шагом в регистрации будет являться заполнение платёжного адреса и профиля.   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AdSense</dc:title>
  <dc:creator>ИНФОРМАТИКА-ПК</dc:creator>
  <cp:lastModifiedBy>ИНФОРМАТИКА-ПК</cp:lastModifiedBy>
  <cp:revision>6</cp:revision>
  <dcterms:created xsi:type="dcterms:W3CDTF">2023-01-24T11:20:10Z</dcterms:created>
  <dcterms:modified xsi:type="dcterms:W3CDTF">2023-01-25T05:23:39Z</dcterms:modified>
</cp:coreProperties>
</file>