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еизвестный пользователь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commentAuthors" Target="commentAuthors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0T11:13:57.725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31BD92-7ADC-0847-9E3D-9853B0AE9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45904AD-7B6C-F249-A129-62649FC17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658380-4529-034E-8A9D-12F7FCBED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8E6B-AFE6-3143-913E-F40892419765}" type="datetimeFigureOut">
              <a:rPr lang="ru-RU"/>
              <a:t>10.04.2018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31A087-A10B-7943-9FB2-707323ABF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3466C6-DA6D-3E40-9E46-EE1D4E1EC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07C-E53C-8340-B904-82DB26DB318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34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503354-2151-2D4B-95F2-C9A53681D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7AB990D-5D47-944C-9F14-06672E8F7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906AB2-3407-3D43-A3D7-4EA55AECE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8E6B-AFE6-3143-913E-F40892419765}" type="datetimeFigureOut">
              <a:rPr lang="ru-RU"/>
              <a:t>10.04.2018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D878D6-9460-CE42-9AD3-D9056AB9E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48561D-7AA2-6240-AEA5-D4F828A1E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07C-E53C-8340-B904-82DB26DB318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71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163BECB-411B-584F-A163-0174C79E7A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BB8BF7-E599-1B4D-9C64-CA5FDCB48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A92180-84AC-A54D-B186-E10D64281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8E6B-AFE6-3143-913E-F40892419765}" type="datetimeFigureOut">
              <a:rPr lang="ru-RU"/>
              <a:t>10.04.2018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8D483F-2FF6-F84D-A7F5-3531C245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819866-3861-364A-96C7-FD323D1C3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07C-E53C-8340-B904-82DB26DB318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63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B21AEC-C79B-984A-8170-B34062FA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D55596-902D-4646-8160-B7E57084B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FA08D8-1D47-6A48-B885-27FCD7E57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8E6B-AFE6-3143-913E-F40892419765}" type="datetimeFigureOut">
              <a:rPr lang="ru-RU"/>
              <a:t>10.04.2018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70E0AD-2377-EB40-8F13-12ED8F1CA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C02648-ADB6-A640-8DBD-40024917E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07C-E53C-8340-B904-82DB26DB318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65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3F7386-F24D-244F-9127-4DE4769AB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60F88E-3DEB-F644-9785-E9E75B441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22C848-B3CA-DD49-9F0A-680B7D6BE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8E6B-AFE6-3143-913E-F40892419765}" type="datetimeFigureOut">
              <a:rPr lang="ru-RU"/>
              <a:t>10.04.2018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43E408-B6C8-8B4F-AE3B-5CBA7BCF5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1E771F-EF9A-B445-835E-CC2611970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07C-E53C-8340-B904-82DB26DB318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93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D1EA30-1570-4842-A763-A7216871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DDD275-DB73-3843-97F6-00C236A52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5BB67B-5DD0-4442-9121-9822AC351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B9B719-E1B8-124E-9896-3DC37A6E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8E6B-AFE6-3143-913E-F40892419765}" type="datetimeFigureOut">
              <a:rPr lang="ru-RU"/>
              <a:t>10.04.2018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37CCA1-F1A9-704A-BA7E-8FA94B5CA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26442B-870E-374C-8DD7-628542049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07C-E53C-8340-B904-82DB26DB318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17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F9283C-7323-7A46-9CED-16209921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781533-169F-BA44-9FBE-7C21309CC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DEDDADF-A9D4-A745-93B9-0F1566C9B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D3141F7-A178-824E-99B2-C74D2D419D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2CCA749-EE5F-2042-8C3D-5BF6BCC9E4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4EF44BE-9D32-794A-B92E-7743D74ED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8E6B-AFE6-3143-913E-F40892419765}" type="datetimeFigureOut">
              <a:rPr lang="ru-RU"/>
              <a:t>10.04.2018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3BFE74-4E8E-9D49-BC25-E5C5766C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BAF6E7D-2E35-7A4E-9470-031D36F1B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07C-E53C-8340-B904-82DB26DB318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75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C53997-4AE6-2040-A426-5766A389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47D89C9-BB4D-334E-8A8E-A08F0B106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8E6B-AFE6-3143-913E-F40892419765}" type="datetimeFigureOut">
              <a:rPr lang="ru-RU"/>
              <a:t>10.04.2018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1223532-A6E7-074F-9C52-286A3FF6A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7C56A4F-5598-FF4D-94B6-86A842AA4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07C-E53C-8340-B904-82DB26DB318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63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0C7702E-B4E4-3842-A801-A34071D59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8E6B-AFE6-3143-913E-F40892419765}" type="datetimeFigureOut">
              <a:rPr lang="ru-RU"/>
              <a:t>10.04.2018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2B7388A-16FB-DB40-BC50-D7D0DD8DE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E12D9D-5BAD-074E-BC3F-9A214693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07C-E53C-8340-B904-82DB26DB318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51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71CC36-D6E3-464F-A80B-59BBCEE51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736D69-D96C-C140-A5E9-130DA6743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5B49D46-4DC9-314E-8CAA-FACE423E9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7BE4C9-AFA4-4B4F-83E1-7DF041820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8E6B-AFE6-3143-913E-F40892419765}" type="datetimeFigureOut">
              <a:rPr lang="ru-RU"/>
              <a:t>10.04.2018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43954E-7BC1-6B4A-9AA7-E57CCC64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83A8B1E-7789-B044-9124-AF5BC89E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07C-E53C-8340-B904-82DB26DB318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67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499F0A-5035-1B4A-8495-32EF82C64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9A849CB-1F36-7141-B186-592C31B270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18CDB9-4954-A547-BBD1-49A8B0C43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FC7774-6D24-2C4B-BD6C-A182AB2D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8E6B-AFE6-3143-913E-F40892419765}" type="datetimeFigureOut">
              <a:rPr lang="ru-RU"/>
              <a:t>10.04.2018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308385-6A11-4641-83C3-62F2260B2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EC5FF0-A8F4-6D4A-B31A-150DA48C5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07C-E53C-8340-B904-82DB26DB318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47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CBDEE7-CCEB-9145-9B53-103376EF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5840C2-A72D-F04D-8E2E-38658EB03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7AABE4-7052-CE46-AF4C-E3C3292C3F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08E6B-AFE6-3143-913E-F40892419765}" type="datetimeFigureOut">
              <a:rPr lang="ru-RU"/>
              <a:t>10.04.2018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3E00B6-C298-8744-BA83-457B97F9A8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2765B0-3504-F842-ABD4-16F624A8B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2E07C-E53C-8340-B904-82DB26DB318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27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A889D9-6122-5643-A07A-3B43BD93F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156" y="3621088"/>
            <a:ext cx="9144000" cy="1636711"/>
          </a:xfrm>
        </p:spPr>
        <p:txBody>
          <a:bodyPr>
            <a:normAutofit fontScale="90000"/>
          </a:bodyPr>
          <a:lstStyle/>
          <a:p>
            <a:r>
              <a:rPr lang="ru-RU"/>
              <a:t>Глобальные проблемы здравоохранения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3A23CE-F2D6-6B4E-A936-BFFB02132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946437" y="5257799"/>
            <a:ext cx="9144000" cy="1988342"/>
          </a:xfrm>
        </p:spPr>
        <p:txBody>
          <a:bodyPr/>
          <a:lstStyle/>
          <a:p>
            <a:r>
              <a:rPr lang="ru-RU"/>
              <a:t>Выполнил ученик 11 класса МБОУ «Чакырскоя СОШ»</a:t>
            </a:r>
          </a:p>
          <a:p>
            <a:r>
              <a:rPr lang="ru-RU"/>
              <a:t>Карманов Андрей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C61AF2C7-75E5-244A-9315-0A946B91CF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313" y="101295"/>
            <a:ext cx="4702968" cy="351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121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1B9FA0-A65A-D944-B928-EC5B54A5D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/>
              <a:t>Спасибо за внимание!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ECE4935F-2B02-CC47-933F-A9A739B555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540" y="1369219"/>
            <a:ext cx="9691394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73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E83B079-478D-0E43-9732-5954E4B8C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32" y="468313"/>
            <a:ext cx="10515600" cy="1746250"/>
          </a:xfrm>
        </p:spPr>
        <p:txBody>
          <a:bodyPr/>
          <a:lstStyle/>
          <a:p>
            <a:pPr marL="0" indent="0">
              <a:buNone/>
            </a:pPr>
            <a:r>
              <a:rPr lang="ru-RU" b="0" i="0">
                <a:effectLst/>
                <a:latin typeface="Helvetica Neue"/>
              </a:rPr>
              <a:t>Важной проблемой здравоохранения несомненно является борьба с наиболее опасными заболеваниями, такими как сердечно-сосудистые (в дальнейшем ССЗ), СПИД, онкопато-логия, наркомания.</a:t>
            </a:r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71B4884D-11DD-A149-9790-62D5369D0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692" y="2214563"/>
            <a:ext cx="6022181" cy="428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039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E5415A-BD61-7548-B7EA-B74EDEC9B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857" y="504031"/>
            <a:ext cx="5317331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>
                <a:latin typeface="Helvetica Neue"/>
              </a:rPr>
              <a:t>Сердечно-сосудистые заболевания </a:t>
            </a:r>
            <a:r>
              <a:rPr lang="ru-RU" b="0" i="0">
                <a:effectLst/>
                <a:latin typeface="Helvetica Neue"/>
              </a:rPr>
              <a:t>сегодня дают наибольшую летальность среди общей патологии. Несмотря на то, что проблема не является новой, решить полностью ее пока не удается. Причина тому — неправильный образ жизни, иррациональное питание, вредные привычки, стрессовые ситуации, а также недостаточное внимание к своему здоровью.</a:t>
            </a:r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3DE3004F-95BD-A746-BF8E-557F7A9321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88" y="1290638"/>
            <a:ext cx="5064294" cy="379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93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CCC11-9D12-1946-B1E7-26502EEA6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824C75FF-4FE7-BA40-80B2-5E8E28928F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303" y="365125"/>
            <a:ext cx="8103394" cy="606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701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8B4FE0-6E1C-754F-B9DF-7728293F9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254000"/>
            <a:ext cx="10515600" cy="4351338"/>
          </a:xfrm>
        </p:spPr>
        <p:txBody>
          <a:bodyPr/>
          <a:lstStyle/>
          <a:p>
            <a:r>
              <a:rPr lang="ru-RU" b="0" i="0">
                <a:effectLst/>
                <a:latin typeface="Helvetica Neue"/>
              </a:rPr>
              <a:t>СПИД является самым зловещим среди особо опасных заболеваний. Несмотря на то, что СПИД является достаточно хорошо изученной патологией, а также на широко пропагандируемые меры профилактики и на глубокие научные разработки, обуздать СПИД пока не удается — количество больных растет с каждым годом.</a:t>
            </a:r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71611AF-5400-084B-8276-309EF3C221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07" y="2792611"/>
            <a:ext cx="5767388" cy="362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4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CC0A91E-A200-B343-A66E-CD7BD1300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230188"/>
            <a:ext cx="4948237" cy="4351338"/>
          </a:xfrm>
        </p:spPr>
        <p:txBody>
          <a:bodyPr>
            <a:normAutofit fontScale="92500" lnSpcReduction="20000"/>
          </a:bodyPr>
          <a:lstStyle/>
          <a:p>
            <a:r>
              <a:rPr lang="ru-RU" b="0" i="0">
                <a:effectLst/>
                <a:latin typeface="Helvetica Neue"/>
              </a:rPr>
              <a:t>Проблема СПИДа тесно связана с проблемой наркомании. В современном мире отношение к наркомании не одинаково во всех странах, но везде эта проблема контролируется государственными институтами и признается однозначно как зло. Человечество пока что не в состоянии решить эту проблему, несмотря на все усилия.</a:t>
            </a:r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7C93BCF-E1A8-114B-9624-EAFBC553BE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727" y="1241822"/>
            <a:ext cx="5685898" cy="365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67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D0B2BD-F73B-1F49-81F1-B5AE200EC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4F8E8B9-3F96-FB44-8CAB-10B19A2AB2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671" y="365125"/>
            <a:ext cx="8230204" cy="614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742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5F6204F-27A8-3B41-B20F-7044464A9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8532" y="297657"/>
            <a:ext cx="3960018" cy="5334000"/>
          </a:xfrm>
        </p:spPr>
        <p:txBody>
          <a:bodyPr>
            <a:normAutofit fontScale="92500"/>
          </a:bodyPr>
          <a:lstStyle/>
          <a:p>
            <a:r>
              <a:rPr lang="ru-RU" b="0" i="0">
                <a:effectLst/>
                <a:latin typeface="Helvetica Neue"/>
              </a:rPr>
              <a:t>Борьба с онкологическими заболеваниями сегодня приносит ощутимые результаты, и традиционные методы борьбы с болезнью широко применяются во всем мире. Сегодня диагноз: «опухоль» не является смертным приговором для больного.</a:t>
            </a:r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D15F2E6-73C1-9A4E-B94F-36DA582C41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1" y="1207291"/>
            <a:ext cx="6322219" cy="392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935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31D80C9-15B5-F347-8697-630BE2A91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356" y="480219"/>
            <a:ext cx="4924425" cy="4351338"/>
          </a:xfrm>
        </p:spPr>
        <p:txBody>
          <a:bodyPr>
            <a:normAutofit fontScale="92500" lnSpcReduction="20000"/>
          </a:bodyPr>
          <a:lstStyle/>
          <a:p>
            <a:r>
              <a:rPr lang="ru-RU" b="0" i="0">
                <a:effectLst/>
                <a:latin typeface="Helvetica Neue"/>
              </a:rPr>
              <a:t>Медицина должна быть предупредительной. Здесь значительную роль играет всеобщая иммунизация населения и регулярный профилактический медицинский осмотр всех слоев населения.</a:t>
            </a:r>
          </a:p>
          <a:p>
            <a:r>
              <a:rPr lang="ru-RU" b="0" i="0">
                <a:effectLst/>
                <a:latin typeface="Helvetica Neue"/>
              </a:rPr>
              <a:t>Важнейшую роль в этом может сыграть доступность здравоохранения для каждого человека, вне зависимости от социального положения.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5A6F9B0C-8B88-834B-9B11-EF98141C0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062" y="1619249"/>
            <a:ext cx="5945190" cy="382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528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10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Глобальные проблемы здравоохранения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Глобальные проблемы здравоохранения</dc:title>
  <cp:revision>2</cp:revision>
  <dcterms:modified xsi:type="dcterms:W3CDTF">2018-04-10T11:25:17Z</dcterms:modified>
</cp:coreProperties>
</file>