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82" r:id="rId4"/>
    <p:sldId id="287" r:id="rId5"/>
    <p:sldId id="290" r:id="rId6"/>
    <p:sldId id="268" r:id="rId7"/>
    <p:sldId id="291" r:id="rId8"/>
    <p:sldId id="271" r:id="rId9"/>
    <p:sldId id="299" r:id="rId10"/>
    <p:sldId id="308" r:id="rId11"/>
    <p:sldId id="292" r:id="rId12"/>
    <p:sldId id="304" r:id="rId13"/>
    <p:sldId id="306" r:id="rId14"/>
    <p:sldId id="307" r:id="rId15"/>
    <p:sldId id="272" r:id="rId16"/>
    <p:sldId id="301" r:id="rId17"/>
    <p:sldId id="275" r:id="rId18"/>
    <p:sldId id="303" r:id="rId19"/>
    <p:sldId id="302" r:id="rId20"/>
    <p:sldId id="305" r:id="rId21"/>
    <p:sldId id="295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80808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9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3BC18-D0B1-4C09-87F8-EC72C13AA53D}" type="datetimeFigureOut">
              <a:rPr lang="ru-RU" smtClean="0"/>
              <a:pPr/>
              <a:t>25.07.2019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6107-F782-4608-A44C-59B3CDB83E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C2892A-4C06-4F44-A69C-3BC71B89FDE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284C4-355D-4D4D-BF89-AB3E07D8084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FC3B5-F9BB-41B2-9BC9-FB31C6783C7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8CDB5-E331-4B8E-8A13-D5BC3062AF3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D339C-B93B-4D7D-B9CC-A30EC86903D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65CDD-D3B5-49BD-8F51-263BEEDACF8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59304-D411-4133-A7B7-1442ADD61B9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AC049-D9AB-469C-AF4A-96183FD3E06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587AC-745C-4D2A-A9AF-EAE272121FA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8523F-D343-4496-98C7-75CCBBB5B2E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BD1ED-7460-420B-9092-83176FB385C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A27DB02E-7C42-4A1D-BFCD-A39A30539D27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103;\Desktop\&#1052;&#1091;&#1079;&#1099;&#1082;&#1072;%20&#1088;&#1072;&#1079;&#1085;&#1086;&#1077;\&#1052;&#1091;&#1079;&#1099;&#1082;&#1072;%20&#1089;%20&#1080;&#1085;&#1077;&#1090;&#1072;\&#1057;&#1072;&#1091;&#1085;&#1076;&#1090;&#1088;&#1077;&#1082;_&#1050;&#1072;&#1083;&#1072;&#1084;&#1073;&#1091;&#1088;_-_&#1044;&#1077;&#1088;&#1077;&#1074;&#1085;&#1103;_&#1076;&#1091;&#1088;&#1072;&#1082;&#1086;&#1074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0"/>
            <a:ext cx="7572428" cy="507207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МБОУ В-Вознесенская СОШ</a:t>
            </a:r>
            <a:r>
              <a:rPr lang="ru-RU" sz="2800" i="1" dirty="0" smtClean="0">
                <a:solidFill>
                  <a:srgbClr val="FFFF00"/>
                </a:solidFill>
              </a:rPr>
              <a:t/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latin typeface="+mn-lt"/>
              </a:rPr>
              <a:t>Отчет по воспитательной работе</a:t>
            </a:r>
            <a:br>
              <a:rPr lang="ru-RU" sz="2400" i="1" dirty="0" smtClean="0">
                <a:latin typeface="+mn-lt"/>
              </a:rPr>
            </a:br>
            <a:r>
              <a:rPr lang="ru-RU" sz="2400" i="1" dirty="0" smtClean="0">
                <a:latin typeface="+mn-lt"/>
              </a:rPr>
              <a:t>за 2018 – 2019 учебный год</a:t>
            </a:r>
            <a:r>
              <a:rPr lang="ru-RU" sz="2400" i="1" smtClean="0">
                <a:latin typeface="+mn-lt"/>
              </a:rPr>
              <a:t/>
            </a:r>
            <a:br>
              <a:rPr lang="ru-RU" sz="2400" i="1" smtClean="0">
                <a:latin typeface="+mn-lt"/>
              </a:rPr>
            </a:br>
            <a:r>
              <a:rPr lang="ru-RU" sz="2400" i="1" smtClean="0">
                <a:latin typeface="+mn-lt"/>
              </a:rPr>
              <a:t>6 </a:t>
            </a:r>
            <a:r>
              <a:rPr lang="ru-RU" sz="2400" i="1" dirty="0" smtClean="0">
                <a:latin typeface="+mn-lt"/>
              </a:rPr>
              <a:t>класс</a:t>
            </a:r>
            <a:br>
              <a:rPr lang="ru-RU" sz="2400" i="1" dirty="0" smtClean="0">
                <a:latin typeface="+mn-lt"/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>                                         </a:t>
            </a:r>
            <a:r>
              <a:rPr lang="ru-RU" sz="2000" i="1" dirty="0" smtClean="0">
                <a:solidFill>
                  <a:srgbClr val="FF0000"/>
                </a:solidFill>
              </a:rPr>
              <a:t>классный руководитель: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                                          Демьяненко Е.Н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/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/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" name="Саундтрек_Каламбур_-_Деревня_дура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58280" y="142852"/>
            <a:ext cx="161924" cy="16192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Конкурс «Казачья песня» 3 место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6578" y="1714488"/>
            <a:ext cx="1857388" cy="1055677"/>
          </a:xfrm>
        </p:spPr>
        <p:txBody>
          <a:bodyPr/>
          <a:lstStyle/>
          <a:p>
            <a:pPr>
              <a:buNone/>
            </a:pPr>
            <a:endParaRPr lang="ru-RU" b="1" dirty="0"/>
          </a:p>
        </p:txBody>
      </p:sp>
      <p:pic>
        <p:nvPicPr>
          <p:cNvPr id="1026" name="Picture 2" descr="https://pp.userapi.com/c845523/v845523099/20b82b/HmomGhs9D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5334037" cy="3714776"/>
          </a:xfrm>
          <a:prstGeom prst="rect">
            <a:avLst/>
          </a:prstGeom>
          <a:noFill/>
        </p:spPr>
      </p:pic>
      <p:pic>
        <p:nvPicPr>
          <p:cNvPr id="5" name="Picture 4" descr="http://doktori.mk/files/upload/1237/POMOGN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9" y="2428868"/>
            <a:ext cx="1743445" cy="24764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Математический час</a:t>
            </a:r>
            <a:br>
              <a:rPr lang="ru-RU" sz="2400" dirty="0" smtClean="0"/>
            </a:br>
            <a:r>
              <a:rPr lang="ru-RU" sz="2400" dirty="0" smtClean="0"/>
              <a:t>«Шестиклассники - семиклассники» 1 место</a:t>
            </a:r>
            <a:endParaRPr lang="ru-RU" sz="2400" dirty="0"/>
          </a:p>
        </p:txBody>
      </p:sp>
      <p:pic>
        <p:nvPicPr>
          <p:cNvPr id="12290" name="Picture 2" descr="https://pp.userapi.com/c845217/v845217694/20bb3e/B0HZXik-GA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93082"/>
            <a:ext cx="4429156" cy="3321867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643834" y="1952625"/>
            <a:ext cx="1042966" cy="4032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pp.userapi.com/c848624/v848624439/1924a9/WStbRryaZ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2814883" cy="3481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62006"/>
          </a:xfrm>
        </p:spPr>
        <p:txBody>
          <a:bodyPr/>
          <a:lstStyle/>
          <a:p>
            <a:pPr algn="ctr"/>
            <a:r>
              <a:rPr lang="ru-RU" dirty="0" smtClean="0"/>
              <a:t>Коллективное</a:t>
            </a:r>
            <a:br>
              <a:rPr lang="ru-RU" dirty="0" smtClean="0"/>
            </a:br>
            <a:r>
              <a:rPr lang="ru-RU" dirty="0" smtClean="0"/>
              <a:t> творческое дела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357694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Создаем подарки               своими руками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4643446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       Поздравление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    «С 8 марта и 23 февраля!»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s://pp.userapi.com/c852232/v852232694/127914/IibO74ju-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169026" cy="2857520"/>
          </a:xfrm>
          <a:prstGeom prst="rect">
            <a:avLst/>
          </a:prstGeom>
          <a:noFill/>
        </p:spPr>
      </p:pic>
      <p:pic>
        <p:nvPicPr>
          <p:cNvPr id="10" name="Picture 5" descr="C:\Users\admin\Desktop\5 классФОТО\nrrc6RsdM_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4286279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час, посвященный творчеству П.И.Чайковского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2143116"/>
            <a:ext cx="2228808" cy="16430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9938" name="Picture 2" descr="https://pp.userapi.com/c850432/v850432628/f7fda/Q3-vDKQuV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8"/>
            <a:ext cx="5233422" cy="39250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150 лет Периодической системе Д.И.Менделеева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52625"/>
            <a:ext cx="1828784" cy="4032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62" name="Picture 2" descr="https://pp.userapi.com/c853624/v853624439/435f7/x2MPjN4aLV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736"/>
            <a:ext cx="4319552" cy="3239664"/>
          </a:xfrm>
          <a:prstGeom prst="rect">
            <a:avLst/>
          </a:prstGeom>
          <a:noFill/>
        </p:spPr>
      </p:pic>
      <p:pic>
        <p:nvPicPr>
          <p:cNvPr id="40964" name="Picture 4" descr="https://pp.userapi.com/c847219/v847219439/207087/g_vTU26GI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 smtClean="0"/>
              <a:t>«Троеборье» 6-7 классы</a:t>
            </a:r>
            <a:br>
              <a:rPr lang="ru-RU" sz="2800" i="1" dirty="0" smtClean="0"/>
            </a:br>
            <a:r>
              <a:rPr lang="ru-RU" sz="2800" i="1" dirty="0" smtClean="0"/>
              <a:t>1 место</a:t>
            </a:r>
            <a:endParaRPr lang="ru-RU" sz="28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4929198"/>
            <a:ext cx="8572560" cy="1000132"/>
          </a:xfrm>
        </p:spPr>
        <p:txBody>
          <a:bodyPr/>
          <a:lstStyle/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s://pp.userapi.com/c856032/v856032694/44df4/6VwdkWwYS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810026" cy="2857520"/>
          </a:xfrm>
          <a:prstGeom prst="rect">
            <a:avLst/>
          </a:prstGeom>
          <a:noFill/>
        </p:spPr>
      </p:pic>
      <p:pic>
        <p:nvPicPr>
          <p:cNvPr id="11266" name="Picture 2" descr="https://pp.userapi.com/c855236/v855236439/42b85/pCM9JtD8h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9004" y="1357298"/>
            <a:ext cx="381002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Урок Мужества</a:t>
            </a:r>
            <a:endParaRPr lang="ru-RU" sz="28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857752" y="1357298"/>
            <a:ext cx="392909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                        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                    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194" name="Picture 2" descr="https://pp.userapi.com/c850620/v850620889/cdbb7/6DBtMer95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5143537" cy="38576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357298"/>
            <a:ext cx="6572296" cy="785818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             Районный конкурс  «Турнир юных биологов»  -    3 место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https://pp.userapi.com/c852216/v852216694/1252e1/MsRY8UWVO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3616" y="1785926"/>
            <a:ext cx="2791291" cy="3929090"/>
          </a:xfrm>
          <a:prstGeom prst="rect">
            <a:avLst/>
          </a:prstGeom>
          <a:noFill/>
        </p:spPr>
      </p:pic>
      <p:pic>
        <p:nvPicPr>
          <p:cNvPr id="6148" name="Picture 4" descr="https://pp.userapi.com/c846418/v846418694/20dea2/eui5EWV5ZY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4167216" cy="3125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«Школа мастерства»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928693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20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s://pp.userapi.com/c855028/v855028697/110b1/FUi99VfSi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00174"/>
            <a:ext cx="4000528" cy="3000396"/>
          </a:xfrm>
          <a:prstGeom prst="rect">
            <a:avLst/>
          </a:prstGeom>
          <a:noFill/>
        </p:spPr>
      </p:pic>
      <p:pic>
        <p:nvPicPr>
          <p:cNvPr id="5124" name="Picture 4" descr="https://pp.userapi.com/c846520/v846520739/1d40e5/r_15SLkzwq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381002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Участники конкурса «За честь школы!»</a:t>
            </a:r>
            <a:br>
              <a:rPr lang="ru-RU" sz="2800" dirty="0" smtClean="0"/>
            </a:br>
            <a:r>
              <a:rPr lang="ru-RU" sz="2800" dirty="0" smtClean="0"/>
              <a:t>  Защита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857752" y="1357298"/>
            <a:ext cx="392909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                       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5363" name="Picture 3" descr="C:\Users\admin\Desktop\5 классФОТО\C3LaKDCEL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3643338" cy="27325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5000636"/>
            <a:ext cx="8105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Выступление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Васильева Максима и </a:t>
            </a:r>
            <a:r>
              <a:rPr lang="ru-RU" sz="2000" b="1" i="1" dirty="0" err="1" smtClean="0">
                <a:solidFill>
                  <a:srgbClr val="C00000"/>
                </a:solidFill>
                <a:latin typeface="Arial Black" pitchFamily="34" charset="0"/>
              </a:rPr>
              <a:t>Бродникова</a:t>
            </a: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 Игоря</a:t>
            </a:r>
            <a:endParaRPr lang="ru-RU" sz="20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s://pp.userapi.com/c854328/v854328733/425b6/yyWHDgmRT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736"/>
            <a:ext cx="2367533" cy="32204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8" name="Содержимое 7" descr="15195_html_m3f892bc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8572527" cy="4643470"/>
          </a:xfrm>
        </p:spPr>
      </p:pic>
      <p:sp>
        <p:nvSpPr>
          <p:cNvPr id="9" name="Прямоугольник 8"/>
          <p:cNvSpPr/>
          <p:nvPr/>
        </p:nvSpPr>
        <p:spPr>
          <a:xfrm>
            <a:off x="214282" y="214291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Основные направления воспитательной работы в классе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«Смотр строя и песни»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5072073"/>
            <a:ext cx="2500330" cy="91280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2 место</a:t>
            </a:r>
            <a:endParaRPr lang="ru-RU" b="1" dirty="0"/>
          </a:p>
        </p:txBody>
      </p:sp>
      <p:pic>
        <p:nvPicPr>
          <p:cNvPr id="38914" name="Picture 2" descr="https://pp.userapi.com/c850736/v850736694/120877/4Kmypo_77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714356"/>
            <a:ext cx="3143272" cy="2357454"/>
          </a:xfrm>
          <a:prstGeom prst="rect">
            <a:avLst/>
          </a:prstGeom>
          <a:noFill/>
        </p:spPr>
      </p:pic>
      <p:pic>
        <p:nvPicPr>
          <p:cNvPr id="38916" name="Picture 4" descr="https://pp.userapi.com/c845217/v845217694/20bbd5/gT5qV3bTM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5214974" cy="3571900"/>
          </a:xfrm>
          <a:prstGeom prst="rect">
            <a:avLst/>
          </a:prstGeom>
          <a:noFill/>
        </p:spPr>
      </p:pic>
      <p:pic>
        <p:nvPicPr>
          <p:cNvPr id="38918" name="Picture 6" descr="https://pp.userapi.com/c845217/v845217694/20bbcc/_7XFdpQVU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214686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/>
              <a:t>Военно-патриотическое воспитание</a:t>
            </a:r>
            <a:endParaRPr lang="ru-RU" sz="3200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1094262" cy="85725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214422"/>
            <a:ext cx="8001056" cy="571504"/>
          </a:xfrm>
        </p:spPr>
        <p:txBody>
          <a:bodyPr/>
          <a:lstStyle/>
          <a:p>
            <a:pPr algn="ctr"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9 мая       День победы!</a:t>
            </a:r>
            <a:endParaRPr lang="ru-RU" sz="20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s://pp.userapi.com/c846324/v846324694/203676/4EsAsyxlMn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5334036" cy="4000528"/>
          </a:xfrm>
          <a:prstGeom prst="rect">
            <a:avLst/>
          </a:prstGeom>
          <a:noFill/>
        </p:spPr>
      </p:pic>
      <p:pic>
        <p:nvPicPr>
          <p:cNvPr id="3076" name="Picture 4" descr="https://pp.userapi.com/c847021/v847021694/20b76e/JmQbs5UO3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3053975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dirty="0" smtClean="0"/>
              <a:t>Военно-патриотическое воспитание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115328" cy="785817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Классный час «Никто не забыт – ничто не забыто»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Акция «Бессмертный полк»</a:t>
            </a: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571636" cy="1231236"/>
          </a:xfrm>
          <a:prstGeom prst="rect">
            <a:avLst/>
          </a:prstGeom>
        </p:spPr>
      </p:pic>
      <p:pic>
        <p:nvPicPr>
          <p:cNvPr id="1026" name="Picture 2" descr="C:\Users\admin\Desktop\5 классФОТО\dPTafmr6d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9247" y="2786058"/>
            <a:ext cx="3323165" cy="2214578"/>
          </a:xfrm>
          <a:prstGeom prst="rect">
            <a:avLst/>
          </a:prstGeom>
          <a:noFill/>
        </p:spPr>
      </p:pic>
      <p:pic>
        <p:nvPicPr>
          <p:cNvPr id="1027" name="Picture 3" descr="C:\Users\admin\Desktop\5 классФОТО\4wmaoiim0Y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636" y="2285992"/>
            <a:ext cx="5317529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Реализация данных задач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Классные часы.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Дискуссии.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Профориентационные игры.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Тренинги.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Экскурсии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6 класс</a:t>
            </a:r>
            <a:br>
              <a:rPr lang="ru-RU" i="1" dirty="0" smtClean="0"/>
            </a:br>
            <a:r>
              <a:rPr lang="ru-RU" i="1" dirty="0" smtClean="0"/>
              <a:t>«День знаний»  </a:t>
            </a:r>
            <a:endParaRPr lang="ru-RU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28662" y="1142984"/>
            <a:ext cx="7858180" cy="4786347"/>
          </a:xfrm>
        </p:spPr>
        <p:txBody>
          <a:bodyPr/>
          <a:lstStyle/>
          <a:p>
            <a:pPr algn="ctr">
              <a:buNone/>
            </a:pPr>
            <a:endParaRPr lang="ru-RU" sz="2000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Первый раз в шестой  класс!</a:t>
            </a:r>
          </a:p>
          <a:p>
            <a:endParaRPr lang="ru-RU" dirty="0"/>
          </a:p>
        </p:txBody>
      </p:sp>
      <p:pic>
        <p:nvPicPr>
          <p:cNvPr id="3" name="Picture 2" descr="C:\Users\admin\Desktop\gvRGxgREf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4643470" cy="3482603"/>
          </a:xfrm>
          <a:prstGeom prst="rect">
            <a:avLst/>
          </a:prstGeom>
          <a:noFill/>
        </p:spPr>
      </p:pic>
      <p:pic>
        <p:nvPicPr>
          <p:cNvPr id="1027" name="Picture 3" descr="C:\Users\admin\Desktop\iQnggPrvZ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857364"/>
            <a:ext cx="2857496" cy="38099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Трудовое воспитание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5000635"/>
            <a:ext cx="8715436" cy="64294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День Древонасаждений  и субботники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s://pp.userapi.com/c850636/v850636162/21c83/cRI25j1wX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2857520" cy="3810027"/>
          </a:xfrm>
          <a:prstGeom prst="rect">
            <a:avLst/>
          </a:prstGeom>
          <a:noFill/>
        </p:spPr>
      </p:pic>
      <p:pic>
        <p:nvPicPr>
          <p:cNvPr id="20484" name="Picture 4" descr="https://pp.userapi.com/c845219/v845219340/10e356/WeiuqCWaw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2827710" cy="3770281"/>
          </a:xfrm>
          <a:prstGeom prst="rect">
            <a:avLst/>
          </a:prstGeom>
          <a:noFill/>
        </p:spPr>
      </p:pic>
      <p:pic>
        <p:nvPicPr>
          <p:cNvPr id="6" name="Picture 8" descr="http://accelerated-learning.co.za/wp-content/uploads/2014/02/student_with_giant_pencil_anim_500_cl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0"/>
            <a:ext cx="2161000" cy="28813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Путешествие, посвящённое изучению истории и деятельности детских общественных организаций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4714884"/>
            <a:ext cx="8072494" cy="1214446"/>
          </a:xfrm>
        </p:spPr>
        <p:txBody>
          <a:bodyPr/>
          <a:lstStyle/>
          <a:p>
            <a:pPr algn="ctr">
              <a:buNone/>
            </a:pP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9458" name="Picture 2" descr="https://pp.userapi.com/c851536/v851536856/2e5ea/mWViZeiZC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66" y="1428736"/>
            <a:ext cx="3107553" cy="4143404"/>
          </a:xfrm>
          <a:prstGeom prst="rect">
            <a:avLst/>
          </a:prstGeom>
          <a:noFill/>
        </p:spPr>
      </p:pic>
      <p:pic>
        <p:nvPicPr>
          <p:cNvPr id="19460" name="Picture 4" descr="https://pp.userapi.com/c852216/v852216856/2f6df/OruHGT8xF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428736"/>
            <a:ext cx="4500594" cy="35769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Классный час</a:t>
            </a:r>
            <a:br>
              <a:rPr lang="ru-RU" sz="3200" dirty="0" smtClean="0"/>
            </a:br>
            <a:r>
              <a:rPr lang="ru-RU" sz="3200" dirty="0" smtClean="0"/>
              <a:t>«Здоров будешь - все добудешь</a:t>
            </a:r>
            <a:endParaRPr lang="ru-RU" sz="3200" dirty="0"/>
          </a:p>
        </p:txBody>
      </p:sp>
      <p:pic>
        <p:nvPicPr>
          <p:cNvPr id="17410" name="Picture 2" descr="https://pp.userapi.com/c846520/v846520696/13d6d4/vBD26BV5Sk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286280" cy="3214710"/>
          </a:xfrm>
          <a:prstGeom prst="rect">
            <a:avLst/>
          </a:prstGeom>
          <a:noFill/>
        </p:spPr>
      </p:pic>
      <p:pic>
        <p:nvPicPr>
          <p:cNvPr id="17412" name="Picture 4" descr="https://pp.userapi.com/c844722/v844722696/139a16/rwVxsihJrf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Коллективные творческие дела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1071546"/>
            <a:ext cx="6072230" cy="928694"/>
          </a:xfrm>
        </p:spPr>
        <p:txBody>
          <a:bodyPr/>
          <a:lstStyle/>
          <a:p>
            <a:pPr algn="ctr">
              <a:buNone/>
            </a:pPr>
            <a:endParaRPr lang="ru-RU" sz="20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На     Новогоднем   Бал   Маскараде</a:t>
            </a:r>
          </a:p>
          <a:p>
            <a:pPr algn="ctr"/>
            <a:endParaRPr lang="ru-RU" dirty="0"/>
          </a:p>
        </p:txBody>
      </p:sp>
      <p:pic>
        <p:nvPicPr>
          <p:cNvPr id="15362" name="Picture 2" descr="https://pp.userapi.com/c851024/v851024694/125c37/CcjaF4SHV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020" y="1857364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186766" cy="519130"/>
          </a:xfrm>
        </p:spPr>
        <p:txBody>
          <a:bodyPr/>
          <a:lstStyle/>
          <a:p>
            <a:pPr algn="ctr"/>
            <a:r>
              <a:rPr lang="ru-RU" sz="3200" dirty="0" smtClean="0"/>
              <a:t>           </a:t>
            </a:r>
            <a:br>
              <a:rPr lang="ru-RU" sz="3200" dirty="0" smtClean="0"/>
            </a:br>
            <a:r>
              <a:rPr lang="ru-RU" sz="3200" dirty="0" smtClean="0"/>
              <a:t>      </a:t>
            </a:r>
            <a:br>
              <a:rPr lang="ru-RU" sz="3200" dirty="0" smtClean="0"/>
            </a:br>
            <a:r>
              <a:rPr lang="ru-RU" sz="3200" dirty="0" smtClean="0"/>
              <a:t>Мероприятия по казачеству</a:t>
            </a:r>
            <a:br>
              <a:rPr lang="ru-RU" sz="3200" dirty="0" smtClean="0"/>
            </a:br>
            <a:r>
              <a:rPr lang="ru-RU" sz="2000" dirty="0" smtClean="0"/>
              <a:t>Выставка утвари  </a:t>
            </a:r>
            <a:r>
              <a:rPr lang="ru-RU" sz="2400" dirty="0" smtClean="0"/>
              <a:t>«Казацкому роду нема переводу»                                классный час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52625"/>
            <a:ext cx="3686172" cy="4032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40" name="Picture 4" descr="https://pp.userapi.com/c854024/v854024439/44037/f9z04sxVaQ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147386" cy="3942976"/>
          </a:xfrm>
          <a:prstGeom prst="rect">
            <a:avLst/>
          </a:prstGeom>
          <a:noFill/>
        </p:spPr>
      </p:pic>
      <p:pic>
        <p:nvPicPr>
          <p:cNvPr id="14342" name="Picture 6" descr="https://pp.userapi.com/c850036/v850036439/187406/GjK3BboDJG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4428876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слайдом-разделителем 'Оранжевая абстракция'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164</Words>
  <Application>Microsoft Office PowerPoint</Application>
  <PresentationFormat>Экран (4:3)</PresentationFormat>
  <Paragraphs>48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 оформления с слайдом-разделителем 'Оранжевая абстракция'</vt:lpstr>
      <vt:lpstr>                 МБОУ В-Вознесенская СОШ     Отчет по воспитательной работе за 2018 – 2019 учебный год 6 класс                                             классный руководитель:                                           Демьяненко Е.Н            </vt:lpstr>
      <vt:lpstr>       </vt:lpstr>
      <vt:lpstr>Реализация данных задач</vt:lpstr>
      <vt:lpstr>6 класс «День знаний»  </vt:lpstr>
      <vt:lpstr>Трудовое воспитание</vt:lpstr>
      <vt:lpstr>Путешествие, посвящённое изучению истории и деятельности детских общественных организаций</vt:lpstr>
      <vt:lpstr>Классный час «Здоров будешь - все добудешь</vt:lpstr>
      <vt:lpstr>Коллективные творческие дела</vt:lpstr>
      <vt:lpstr>                   Мероприятия по казачеству Выставка утвари  «Казацкому роду нема переводу»                                классный час   </vt:lpstr>
      <vt:lpstr>Конкурс «Казачья песня» 3 место</vt:lpstr>
      <vt:lpstr>Математический час «Шестиклассники - семиклассники» 1 место</vt:lpstr>
      <vt:lpstr>Коллективное  творческое дела </vt:lpstr>
      <vt:lpstr>Классный час, посвященный творчеству П.И.Чайковского</vt:lpstr>
      <vt:lpstr>150 лет Периодической системе Д.И.Менделеева</vt:lpstr>
      <vt:lpstr>«Троеборье» 6-7 классы 1 место</vt:lpstr>
      <vt:lpstr>Урок Мужества</vt:lpstr>
      <vt:lpstr>Конкурсы</vt:lpstr>
      <vt:lpstr>«Школа мастерства»</vt:lpstr>
      <vt:lpstr>Участники конкурса «За честь школы!»   Защита портфолио </vt:lpstr>
      <vt:lpstr>«Смотр строя и песни» </vt:lpstr>
      <vt:lpstr>Военно-патриотическое воспитание</vt:lpstr>
      <vt:lpstr>Военно-патриотическое воспитание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Иллюстрированный словарь диалектных выражений Платовского поселения. « А вы как говорите? Или посмеёмся над собой…»    Работу выполнила Ученица 8 класса Демьяненко Анна</dc:title>
  <dc:creator>Аня</dc:creator>
  <cp:lastModifiedBy>admin</cp:lastModifiedBy>
  <cp:revision>137</cp:revision>
  <dcterms:created xsi:type="dcterms:W3CDTF">2013-04-24T17:07:14Z</dcterms:created>
  <dcterms:modified xsi:type="dcterms:W3CDTF">2019-07-25T08:30:32Z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TC101950931049</vt:lpwstr>
  </property>
</Properties>
</file>