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6FD"/>
    <a:srgbClr val="FFE1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43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01.05.2020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4121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/>
              <a:t>Занятие №1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Тема: «Слова обозначающие действие предмета»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510" y="2653048"/>
            <a:ext cx="10298805" cy="3593206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4" name="Рисунок 3" descr="http://oqu-zaman.kz/wp-content/uploads/2016/01/3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89" y="2653048"/>
            <a:ext cx="6143221" cy="3451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878" y="463639"/>
            <a:ext cx="7412328" cy="9179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Слова, обозначающие  предмет отвечают на вопрос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2163651"/>
            <a:ext cx="7328079" cy="978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rgbClr val="C00000"/>
                </a:solidFill>
              </a:rPr>
              <a:t>Слова, обозначающие действие предмета 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C00000"/>
                </a:solidFill>
              </a:rPr>
              <a:t>отвечают на вопрос  </a:t>
            </a:r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0501" y="260898"/>
            <a:ext cx="1931831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КТО? ЧТО?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7330" y="2357060"/>
            <a:ext cx="3296991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делает?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068" y="4358202"/>
            <a:ext cx="9968247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МОЛОДЦЫ!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52246"/>
            <a:ext cx="9029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внимательный?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st.stranamam.ru/data/cache/2014sep/28/42/13518185_18466nothumb6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46" y="1452139"/>
            <a:ext cx="6521608" cy="4351338"/>
          </a:xfrm>
          <a:prstGeom prst="rect">
            <a:avLst/>
          </a:prstGeom>
          <a:solidFill>
            <a:srgbClr val="FFCCCC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62896" y="6032558"/>
            <a:ext cx="744398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Назови, что нарисовано.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26488"/>
            <a:ext cx="9029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Отгадай загадки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729324"/>
            <a:ext cx="3696236" cy="24563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1.Кто из речек и болот</a:t>
            </a:r>
          </a:p>
          <a:p>
            <a:pPr marL="0" indent="0">
              <a:buNone/>
            </a:pPr>
            <a:r>
              <a:rPr lang="ru-RU" dirty="0" smtClean="0"/>
              <a:t>Песни звонкие поёт?</a:t>
            </a:r>
          </a:p>
          <a:p>
            <a:pPr marL="0" indent="0">
              <a:buNone/>
            </a:pPr>
            <a:r>
              <a:rPr lang="ru-RU" dirty="0" smtClean="0"/>
              <a:t>В песнях тех, одни слова: </a:t>
            </a:r>
            <a:r>
              <a:rPr lang="ru-RU" dirty="0" err="1" smtClean="0"/>
              <a:t>Ква</a:t>
            </a:r>
            <a:r>
              <a:rPr lang="ru-RU" dirty="0" smtClean="0"/>
              <a:t> –</a:t>
            </a:r>
            <a:r>
              <a:rPr lang="ru-RU" dirty="0" err="1" smtClean="0"/>
              <a:t>Ква</a:t>
            </a:r>
            <a:r>
              <a:rPr lang="ru-RU" dirty="0" smtClean="0"/>
              <a:t> –</a:t>
            </a:r>
            <a:r>
              <a:rPr lang="ru-RU" dirty="0" err="1" smtClean="0"/>
              <a:t>Ква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avatars.mds.yandex.net/get-pdb/1780525/78bf4d15-95d4-41b9-a5a5-c92a851b73c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85" y="4382842"/>
            <a:ext cx="127635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95482" y="1870993"/>
            <a:ext cx="3438659" cy="25118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1696" y="2060620"/>
            <a:ext cx="3863662" cy="23222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391" y="1729324"/>
            <a:ext cx="3863662" cy="23146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95483" y="1841145"/>
            <a:ext cx="4159876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dirty="0" smtClean="0"/>
              <a:t>2. Кто позабыв тревоги </a:t>
            </a:r>
          </a:p>
          <a:p>
            <a:r>
              <a:rPr lang="ru-RU" sz="2800" dirty="0" smtClean="0"/>
              <a:t>Спит зимой в берлоге?</a:t>
            </a:r>
            <a:endParaRPr lang="ru-RU" sz="2800" dirty="0"/>
          </a:p>
        </p:txBody>
      </p:sp>
      <p:pic>
        <p:nvPicPr>
          <p:cNvPr id="9" name="Рисунок 8" descr="http://loveferrari.l.o.pic.centerblog.net/o/57c69f7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77" y="3116688"/>
            <a:ext cx="1615789" cy="196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512934" y="1638342"/>
            <a:ext cx="3103810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dirty="0" smtClean="0"/>
              <a:t>3. Живет в норке,</a:t>
            </a:r>
          </a:p>
          <a:p>
            <a:r>
              <a:rPr lang="ru-RU" sz="2800" dirty="0" smtClean="0"/>
              <a:t>Грызет корки.</a:t>
            </a:r>
          </a:p>
          <a:p>
            <a:r>
              <a:rPr lang="ru-RU" sz="2800" dirty="0" smtClean="0"/>
              <a:t>Небольшие ножки,</a:t>
            </a:r>
          </a:p>
          <a:p>
            <a:r>
              <a:rPr lang="ru-RU" sz="2800" dirty="0" smtClean="0"/>
              <a:t>Очень боится кошки</a:t>
            </a:r>
            <a:endParaRPr lang="ru-RU" sz="2800" dirty="0"/>
          </a:p>
        </p:txBody>
      </p:sp>
      <p:pic>
        <p:nvPicPr>
          <p:cNvPr id="11" name="Рисунок 10" descr="https://avatars.mds.yandex.net/get-pdb/2955485/31922b2f-a2e6-42f7-a145-d776a94a9409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08" y="4043966"/>
            <a:ext cx="1809992" cy="197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00731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ТЕРЕМОК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fb.ru/misc/i/gallery/42358/28566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1996225"/>
            <a:ext cx="6336406" cy="4005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01566" y="3215685"/>
            <a:ext cx="404396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Вспомни героев сказки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86366"/>
            <a:ext cx="9791700" cy="13043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КАК ПЕРЕДВИГАЕТСЯ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avatars.mds.yandex.net/get-pdb/1780525/78bf4d15-95d4-41b9-a5a5-c92a851b73c8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90688"/>
            <a:ext cx="1438677" cy="1722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232597" y="2125014"/>
            <a:ext cx="850006" cy="1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4271" y="1766964"/>
            <a:ext cx="168713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прыгает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32597" y="2627290"/>
            <a:ext cx="850006" cy="3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8665" y="2483367"/>
            <a:ext cx="155834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плавает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232597" y="3129566"/>
            <a:ext cx="850006" cy="3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8665" y="3099776"/>
            <a:ext cx="155834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качет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https://avatars.mds.yandex.net/get-pdb/2955485/31922b2f-a2e6-42f7-a145-d776a94a9409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52" y="1757608"/>
            <a:ext cx="153289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Прямая со стрелкой 25"/>
          <p:cNvCxnSpPr/>
          <p:nvPr/>
        </p:nvCxnSpPr>
        <p:spPr>
          <a:xfrm>
            <a:off x="7946265" y="2028574"/>
            <a:ext cx="746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22028" y="1821624"/>
            <a:ext cx="148107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бегает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9" name="Прямая со стрелкой 28"/>
          <p:cNvCxnSpPr>
            <a:stCxn id="24" idx="3"/>
          </p:cNvCxnSpPr>
          <p:nvPr/>
        </p:nvCxnSpPr>
        <p:spPr>
          <a:xfrm flipV="1">
            <a:off x="7901342" y="2627290"/>
            <a:ext cx="688866" cy="1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822028" y="2564988"/>
            <a:ext cx="162273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</a:rPr>
              <a:t>азит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1" name="Рисунок 30" descr="http://loveferrari.l.o.pic.centerblog.net/o/57c69f7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29" y="4416044"/>
            <a:ext cx="1841679" cy="2036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Прямая со стрелкой 32"/>
          <p:cNvCxnSpPr/>
          <p:nvPr/>
        </p:nvCxnSpPr>
        <p:spPr>
          <a:xfrm>
            <a:off x="5911403" y="4816699"/>
            <a:ext cx="1043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96259" y="4651680"/>
            <a:ext cx="181592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ыщет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 стрелкой 35"/>
          <p:cNvCxnSpPr>
            <a:stCxn id="31" idx="3"/>
          </p:cNvCxnSpPr>
          <p:nvPr/>
        </p:nvCxnSpPr>
        <p:spPr>
          <a:xfrm>
            <a:off x="5847008" y="5434180"/>
            <a:ext cx="1107584" cy="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03831" y="5688729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315200" y="5242453"/>
            <a:ext cx="159698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ходит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847008" y="6158713"/>
            <a:ext cx="1107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59899" y="5993578"/>
            <a:ext cx="135228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б</a:t>
            </a:r>
            <a:r>
              <a:rPr lang="ru-RU" sz="2800" b="1" dirty="0" smtClean="0">
                <a:solidFill>
                  <a:srgbClr val="002060"/>
                </a:solidFill>
              </a:rPr>
              <a:t>егает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3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39367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Слова, обозначающие действие предмета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506828"/>
            <a:ext cx="2034862" cy="467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ПРЫГАЕТ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ПЛАВАЕТ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СКАЧЕТ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БЕГАЕТ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ХОДИТ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258354" y="1694679"/>
            <a:ext cx="1992469" cy="4345513"/>
          </a:xfrm>
          <a:prstGeom prst="rightBrace">
            <a:avLst>
              <a:gd name="adj1" fmla="val 8333"/>
              <a:gd name="adj2" fmla="val 48033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6792" y="3451936"/>
            <a:ext cx="582500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ЧТО ДЕЛАЕТ 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00731"/>
            <a:ext cx="9029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как голос подаёт?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899" y="2885959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pic>
        <p:nvPicPr>
          <p:cNvPr id="13" name="Объект 12" descr="https://avatars.mds.yandex.net/get-pdb/1780525/78bf4d15-95d4-41b9-a5a5-c92a851b73c8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0" y="1490774"/>
            <a:ext cx="1249555" cy="12395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678806" y="2030829"/>
            <a:ext cx="1030309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34147" y="1732906"/>
            <a:ext cx="213789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ч</a:t>
            </a:r>
            <a:r>
              <a:rPr lang="ru-RU" sz="2800" b="1" dirty="0" smtClean="0">
                <a:solidFill>
                  <a:srgbClr val="C00000"/>
                </a:solidFill>
              </a:rPr>
              <a:t>то делает?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 flipV="1">
            <a:off x="5972040" y="2000956"/>
            <a:ext cx="1133340" cy="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0565" y="1782098"/>
            <a:ext cx="243410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квакает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https://avatars.mds.yandex.net/get-pdb/2955485/31922b2f-a2e6-42f7-a145-d776a94a9409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0" y="3070625"/>
            <a:ext cx="1347536" cy="1413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Прямая со стрелкой 23"/>
          <p:cNvCxnSpPr>
            <a:stCxn id="21" idx="3"/>
          </p:cNvCxnSpPr>
          <p:nvPr/>
        </p:nvCxnSpPr>
        <p:spPr>
          <a:xfrm>
            <a:off x="2446986" y="3777532"/>
            <a:ext cx="978794" cy="2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0327" y="3515922"/>
            <a:ext cx="2125015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что делает?</a:t>
            </a:r>
          </a:p>
        </p:txBody>
      </p:sp>
      <p:cxnSp>
        <p:nvCxnSpPr>
          <p:cNvPr id="28" name="Прямая со стрелкой 27"/>
          <p:cNvCxnSpPr>
            <a:stCxn id="26" idx="3"/>
          </p:cNvCxnSpPr>
          <p:nvPr/>
        </p:nvCxnSpPr>
        <p:spPr>
          <a:xfrm>
            <a:off x="5705342" y="3777532"/>
            <a:ext cx="1400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25048" y="3447500"/>
            <a:ext cx="2343955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пищит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" name="Рисунок 29" descr="http://loveferrari.l.o.pic.centerblog.net/o/57c69f7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5085746"/>
            <a:ext cx="1261110" cy="140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Прямая со стрелкой 31"/>
          <p:cNvCxnSpPr>
            <a:stCxn id="30" idx="3"/>
          </p:cNvCxnSpPr>
          <p:nvPr/>
        </p:nvCxnSpPr>
        <p:spPr>
          <a:xfrm>
            <a:off x="2192655" y="5785834"/>
            <a:ext cx="1233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18963" y="5521005"/>
            <a:ext cx="203486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что делает?</a:t>
            </a:r>
          </a:p>
        </p:txBody>
      </p:sp>
      <p:cxnSp>
        <p:nvCxnSpPr>
          <p:cNvPr id="37" name="Прямая со стрелкой 36"/>
          <p:cNvCxnSpPr>
            <a:stCxn id="35" idx="3"/>
          </p:cNvCxnSpPr>
          <p:nvPr/>
        </p:nvCxnSpPr>
        <p:spPr>
          <a:xfrm>
            <a:off x="5653825" y="5782615"/>
            <a:ext cx="1326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5048" y="5521005"/>
            <a:ext cx="191895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ычит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0" grpId="0" animBg="1"/>
      <p:bldP spid="26" grpId="0" animBg="1"/>
      <p:bldP spid="29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12124"/>
            <a:ext cx="9791700" cy="12785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Слова, обозначающие действие предмета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КВАКАЕТ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ПИЩИТ   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РЫЧИТ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825025" y="1906073"/>
            <a:ext cx="1107583" cy="3618964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4732" y="3296992"/>
            <a:ext cx="3181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что делает?</a:t>
            </a:r>
          </a:p>
        </p:txBody>
      </p:sp>
    </p:spTree>
    <p:extLst>
      <p:ext uri="{BB962C8B-B14F-4D97-AF65-F5344CB8AC3E}">
        <p14:creationId xmlns:p14="http://schemas.microsoft.com/office/powerpoint/2010/main" val="3640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47731"/>
            <a:ext cx="9791700" cy="13429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Давайте повторим!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Утка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Мяч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Прыгает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Лодка 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Светит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Рука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Плывет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72744" y="2073499"/>
            <a:ext cx="927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00023" y="1811889"/>
            <a:ext cx="36576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лово - предмет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avatars.mds.yandex.net/get-pdb/1527906/c7e28117-8ca3-45fb-8c2e-bd7a8b76b983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46" y="1292225"/>
            <a:ext cx="1104900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2472744" y="2596135"/>
            <a:ext cx="798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0023" y="2258165"/>
            <a:ext cx="36576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лово - предмет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https://i.pinimg.com/originals/51/0e/fe/510efe880044d47bb9e6551a26fd323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688" y="2195962"/>
            <a:ext cx="847725" cy="783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2987899" y="3052293"/>
            <a:ext cx="55379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4720" y="2861516"/>
            <a:ext cx="47136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слово – действие предмета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871989" y="3567448"/>
            <a:ext cx="669701" cy="7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4720" y="3526501"/>
            <a:ext cx="341290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лово - предмет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https://avatars.mds.yandex.net/get-pdb/2088027/e4658f90-24d2-4ee0-872e-7b1371822323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35" y="3526501"/>
            <a:ext cx="1256030" cy="80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2871989" y="4649273"/>
            <a:ext cx="77273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44720" y="4420627"/>
            <a:ext cx="47136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слово – действие предмета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550017" y="5159030"/>
            <a:ext cx="77273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00023" y="4957583"/>
            <a:ext cx="341290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лово - предмет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8" name="Рисунок 27" descr="http://galerey-room.ru/images/234712_141936763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70" y="4836036"/>
            <a:ext cx="1221105" cy="86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 стрелкой 28"/>
          <p:cNvCxnSpPr/>
          <p:nvPr/>
        </p:nvCxnSpPr>
        <p:spPr>
          <a:xfrm>
            <a:off x="2936382" y="5723617"/>
            <a:ext cx="77273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97779" y="5543531"/>
            <a:ext cx="47136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слово – действие предмета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6" grpId="0" animBg="1"/>
      <p:bldP spid="20" grpId="0" animBg="1"/>
      <p:bldP spid="25" grpId="0" animBg="1"/>
      <p:bldP spid="27" grpId="0" animBg="1"/>
      <p:bldP spid="30" grpId="0" animBg="1"/>
    </p:bld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191</TotalTime>
  <Words>171</Words>
  <Application>Microsoft Office PowerPoint</Application>
  <PresentationFormat>Широкоэкранный</PresentationFormat>
  <Paragraphs>68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Шаблон в оформлении «Облачный шкипер»</vt:lpstr>
      <vt:lpstr>Занятие №1 Тема: «Слова обозначающие действие предмета»</vt:lpstr>
      <vt:lpstr>Кто внимательный?</vt:lpstr>
      <vt:lpstr>Отгадай загадки</vt:lpstr>
      <vt:lpstr>ТЕРЕМОК</vt:lpstr>
      <vt:lpstr>КТО КАК ПЕРЕДВИГАЕТСЯ</vt:lpstr>
      <vt:lpstr>Слова, обозначающие действие предмета</vt:lpstr>
      <vt:lpstr>Кто как голос подаёт?</vt:lpstr>
      <vt:lpstr>Слова, обозначающие действие предмета</vt:lpstr>
      <vt:lpstr>Давайте повторим!</vt:lpstr>
      <vt:lpstr>Слова, обозначающие  предмет отвечают на вопрос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№1 Тема: «Слова обозначающие действие предмета»</dc:title>
  <dc:creator>Татьяна</dc:creator>
  <cp:lastModifiedBy>Татьяна</cp:lastModifiedBy>
  <cp:revision>20</cp:revision>
  <dcterms:created xsi:type="dcterms:W3CDTF">2020-04-12T08:58:39Z</dcterms:created>
  <dcterms:modified xsi:type="dcterms:W3CDTF">2020-05-01T18:35:38Z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