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302" r:id="rId9"/>
    <p:sldId id="263" r:id="rId10"/>
    <p:sldId id="264" r:id="rId11"/>
    <p:sldId id="303" r:id="rId12"/>
    <p:sldId id="265" r:id="rId13"/>
    <p:sldId id="266" r:id="rId14"/>
    <p:sldId id="267" r:id="rId15"/>
    <p:sldId id="275" r:id="rId16"/>
    <p:sldId id="268" r:id="rId17"/>
    <p:sldId id="274" r:id="rId18"/>
    <p:sldId id="269" r:id="rId19"/>
    <p:sldId id="304" r:id="rId20"/>
    <p:sldId id="305" r:id="rId21"/>
    <p:sldId id="276" r:id="rId22"/>
    <p:sldId id="306" r:id="rId23"/>
    <p:sldId id="270" r:id="rId24"/>
    <p:sldId id="328" r:id="rId25"/>
    <p:sldId id="329" r:id="rId26"/>
    <p:sldId id="271" r:id="rId27"/>
    <p:sldId id="272" r:id="rId28"/>
    <p:sldId id="273" r:id="rId29"/>
    <p:sldId id="307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30" r:id="rId71"/>
    <p:sldId id="331" r:id="rId72"/>
    <p:sldId id="332" r:id="rId73"/>
    <p:sldId id="333" r:id="rId74"/>
    <p:sldId id="334" r:id="rId75"/>
    <p:sldId id="335" r:id="rId76"/>
    <p:sldId id="297" r:id="rId77"/>
    <p:sldId id="298" r:id="rId78"/>
    <p:sldId id="299" r:id="rId79"/>
    <p:sldId id="300" r:id="rId80"/>
    <p:sldId id="301" r:id="rId81"/>
    <p:sldId id="336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B1143B-5331-492D-944F-7AE9E3D9B2E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629A5A-7D5D-4FA5-AACB-3414AE840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&amp;text=%D1%80%D1%83%D1%81%D1%81%D0%BA%D0%B8%D0%B5%20%D0%BA%D1%80%D0%B0%D1%81%D0%B0%D0%B2%D0%B8%D1%86%D1%8B%2017,%2018%20%D0%B2%D0%B5%D0%BA%D0%BE%D0%B2%20%D0%BD%D0%B5%D1%83%D0%BC%D0%B5%D0%BB%D0%BE%20%D0%BA%D1%80%D0%B0%D1%81%D0%B8%D0%BB%D0%B8%D1%81%D1%8C&amp;img_url=http://i.kp.ua/upimg/3dbcf1e95a9df2bc3cfa526f880f3a43063654af/211212.jpg&amp;pos=51&amp;rpt=simage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yandex.ru/clck/jsredir?from=yandex.ru;images/search;images;;&amp;text=&amp;etext=1206.MLBsJ-OH5J07Bw5hWtl8rpSOb9CP2RrfRTewxI0JjP2-cXCVx9Z6xQRbUcoUBR3g-VQnBf5W_5KDDRoKxj1B388vbzOhpzmphWd6WN1fJl9_xyZCxrEC9FV1BLPR4i2K_f-ge5YhvTZiFurvz_xL_w.a7a2423164d84157e07ff1bce93417cac98a16c0&amp;uuid=&amp;state=tid_Wvm4RM28ca_MiO4Ne9osTPtpHS9wicjEF5X7fRziVPIHCd9FyQ&amp;data=UlNrNmk5WktYejR0eWJFYk1LdmtxcTFIbEdwZ0N4WlVyZmcySzgxQlBXanl6SVRjVmg3R3c4dVZyZW5ab216WFpzZDR3LWNwRmZNckxuMkRyeU40OTNyamw2OHMzWEI0N3JDOWVxR0dRdnptNmlOZHNzbWQ5dWRGODZpQlEtMTlCaXJPVDQ2YWhhZHJzZ2ZOVlRFNjdnX09FRk9HSGZkSlQzSEVHejgzZV9jVVJVcTR4V3REWmFnU0poNldBQlJKNDRiRkVBcjRlVWMySkJPQlRIdzFSWGFaTVdoUVVQR3Z3dWhEbkQ5bXd5ODBldi1lQi10SUttRzBiQ05sQ1l3R05lTVM0M2xuam9iUW53VzhkRTk5UkEtWkhiNTVlMnc1QURjQkNsVDhfTmc&amp;b64e=2&amp;sign=6faa0c64d22debbffd15e2f5545bce42&amp;keyno=0&amp;l10n=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hyperlink" Target="https://yandex.ru/images/search?text=%D1%80%D1%83%D1%81%D1%81%D0%BA%D0%B8%D0%B5%20%D0%BA%D1%80%D0%B0%D1%81%D0%B0%D0%B2%D0%B8%D1%86%D1%8B%2017,%2018%20%D0%B2%D0%B5%D0%BA%D0%BE%D0%B2%20%D0%BD%D0%B5%D1%83%D0%BC%D0%B5%D0%BB%D0%BE%20%D0%BA%D1%80%D0%B0%D1%81%D0%B8%D0%BB%D0%B8%D1%81%D1%8C&amp;rpt=imageview&amp;url=http://www.kursivom.ru/wp-content/uploads/2016/06/makiuazh_3_10a.jpg" TargetMode="External"/><Relationship Id="rId4" Type="http://schemas.openxmlformats.org/officeDocument/2006/relationships/hyperlink" Target="http://www.kursivom.ru/wp-content/uploads/2016/06/makiuazh_3_10a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1198.T0dTvekZ2AP9LCQ3eFE5vTHm1Eo-KUfTHX-TCZ0DwCN9E1Qqlkplxxyv3acGcDo7qoOvLUx1uVVc29mrhickswYSdQ-vQBIgm9kSlawRusWQefzjvtkIQS1O1V-CnbSV.1a6a9e81c1adc4e73d4cac9a1a562138842d5ecf&amp;uuid=&amp;state=tid_Wvm4RM28ca_MiO4Ne9osTPtpHS9wicjEF5X7fRziVPIHCd9FyQ&amp;data=UlNrNmk5WktYejR0eWJFYk1LdmtxbXhDbFZScnpoZ29HWmxkV3psOHRsSTVwcmdKR0ttLVFzQk5TMVdBcjZEUTFtbnpnaXhjREJZX1JJeXVmNFNOR1J2NHVENzRQV2MtRjl2ZlJsTEU1Sk4yckI1QkMwelVMQQ&amp;b64e=2&amp;sign=1e7643cf7fa582f45f6775a4be164e77&amp;keyno=0&amp;l10n=ru" TargetMode="External"/><Relationship Id="rId2" Type="http://schemas.openxmlformats.org/officeDocument/2006/relationships/hyperlink" Target="http://yandex.ru/clck/jsredir?from=yandex.ru;images/search;images;;&amp;text=&amp;etext=1198.2Msdbkwd-w2XDg83oVk6cY8j7Wk6ITq-kJlBlYZHGl_2RHdbHrylUOGIzHNkGPxemPk7ZIimbq4aV1yklFiyWYSEA01NaC9NzvgBzE1pbIUvn1WgWhUsGadXlRzLyFVY.1a9309e1e5e3b0c76eb55d86886a81cfba572ff0&amp;uuid=&amp;state=tid_Wvm4RM28ca_MiO4Ne9osTPtpHS9wicjEF5X7fRziVPIHCd9FyQ&amp;data=UlNrNmk5WktYejR0eWJFYk1LdmtxaDVuSHlnUkJuNG00aENZcDVzTnpGVDdZU2k5di1ZSTVsdE5pOURBUElpTWsyMGVzc0I0dm1HRFNmZTVpMncxTld0SGhDdWZDNmMwcTBOb0F1RGV4TzJCNDN6eG9uQWZGLV9lQzNHcXpaZnpOYXlWeEZKd3M5aEo2NG9YazhGbDRCTFBUR3pfbHNnNUlMbTBGOGpybUVfdGxEbU5lNU1ENTJCQjR5M0k5Q29fVmtQWG51SFo3MDdIRzhESy02VWxuMzdjVm93anhTZU9YVDVZSTJoRVNTNUFQc3kxTVQ4LVU5bmo0Yjg0WF9yblR1XzJDR0xLaUFKMUNVNGZYUmxmdmtKV3ItRHVWZHprYTR1MWpVOEZnNmRNb3paRW51ZGNsMWdlU085eFJOWHZab3Q5bXZkczNRMkI0T1hmd2FiMGxocVlPLTZYVy1iMzdTX3BlSm5iZXFFdzc3SDd5d0pvRlJ4VVJVVDAwRk55aExJcmltWXZ2R00&amp;b64e=2&amp;sign=aaf4154e7216e8578f280e8e7d405ae8&amp;keyno=0&amp;l10n=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48680"/>
            <a:ext cx="5832648" cy="266429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21088"/>
            <a:ext cx="5114778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7" y="1124744"/>
            <a:ext cx="5328593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small" dirty="0" smtClean="0"/>
              <a:t>«О вкусах не спорят,</a:t>
            </a:r>
            <a:endParaRPr lang="ru-RU" sz="3600" dirty="0" smtClean="0"/>
          </a:p>
          <a:p>
            <a:pPr algn="ctr"/>
            <a:r>
              <a:rPr lang="ru-RU" sz="3600" b="1" cap="small" dirty="0" smtClean="0"/>
              <a:t>о манерах надо </a:t>
            </a:r>
            <a:r>
              <a:rPr lang="ru-RU" sz="4000" b="1" cap="small" dirty="0" smtClean="0"/>
              <a:t>знать»</a:t>
            </a:r>
            <a:endParaRPr lang="ru-RU" sz="4000" dirty="0" smtClean="0"/>
          </a:p>
          <a:p>
            <a:pPr algn="ctr"/>
            <a:r>
              <a:rPr lang="ru-RU" sz="4800" b="1" i="1" dirty="0" smtClean="0"/>
              <a:t>или</a:t>
            </a:r>
          </a:p>
          <a:p>
            <a:endParaRPr lang="ru-RU" sz="2800" dirty="0" smtClean="0"/>
          </a:p>
          <a:p>
            <a:pPr algn="ctr"/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hello_html_m66813d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52565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юбка «солнце»</a:t>
            </a:r>
            <a:endParaRPr lang="ru-RU" dirty="0"/>
          </a:p>
        </p:txBody>
      </p:sp>
      <p:pic>
        <p:nvPicPr>
          <p:cNvPr id="4" name="Содержимое 3" descr="http://knittochka.ru/wp-content/uploads/13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Юбка плиссе</a:t>
            </a:r>
            <a:endParaRPr lang="ru-RU" dirty="0"/>
          </a:p>
        </p:txBody>
      </p:sp>
      <p:pic>
        <p:nvPicPr>
          <p:cNvPr id="4" name="Содержимое 3" descr="http://wlooks.ru/images/article/orig/2016/08/yubka-plisse-snova-v-mode-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61" y="1609725"/>
            <a:ext cx="360967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высокий и тонкий каблук </a:t>
            </a:r>
            <a:endParaRPr lang="ru-RU" dirty="0"/>
          </a:p>
        </p:txBody>
      </p:sp>
      <p:pic>
        <p:nvPicPr>
          <p:cNvPr id="4" name="Содержимое 3" descr="http://img01.cp.aliimg.com/bao/uploaded/i4/183234730/T2rWDRXaxXXXXXXXXX_!!1832347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клетчатые ткани для платья </a:t>
            </a:r>
            <a:endParaRPr lang="ru-RU" dirty="0"/>
          </a:p>
        </p:txBody>
      </p:sp>
      <p:pic>
        <p:nvPicPr>
          <p:cNvPr id="4" name="Содержимое 3" descr="http://www.city-moda.ru/published/publicdata/U294063CITYNEW/attachments/SC/products_pictures/Dlinnoe-plat%27e-iz-kostjumnoj-tkani-v-krasnuju-kletku-PARADIZ-511-13_en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09725"/>
            <a:ext cx="356851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39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Лучшая причёска та, которая вам идёт и которую легко держать в порядке</a:t>
            </a:r>
            <a:endParaRPr lang="ru-RU" dirty="0"/>
          </a:p>
        </p:txBody>
      </p:sp>
      <p:pic>
        <p:nvPicPr>
          <p:cNvPr id="4" name="Содержимое 3" descr="http://www.raznoblog.com/women/images/pricheski-v-shkolu/big/pricheski_v_shkolu_foto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ebdiana.ru/uploads/posts/2015-02/1424959468_pricheski-na-srednie-volosy-na-kazhdyj-den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42484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570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Лучшая причёска та, которая вам идёт и которую легко держать в порядке.</a:t>
            </a:r>
            <a:r>
              <a:rPr lang="en-US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ll2lady.ru/wp-content/uploads/2012/01/podobrat-prichesk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629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нос маленький, курносый, то лучше отказаться от длинной чёлки. Если нос короткий, то лучше стрижка. Если нос слишком большой, то пышные, волнистые волосы средней длины скрывают его величину.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42048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если нос короткий, то лучше стрижка. </a:t>
            </a:r>
            <a:endParaRPr lang="ru-RU" dirty="0"/>
          </a:p>
        </p:txBody>
      </p:sp>
      <p:pic>
        <p:nvPicPr>
          <p:cNvPr id="3" name="Рисунок 2" descr="http://cache.yoohair.ru/image-222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НОС СЛИШКОМ БОЛЬШОЙ, ТО ПЫШНЫЕ, ВОЛНИСТЫЕ  ВОЛОСЫ  СРЕДНЕЙ  ДЛИНЫ СКРЫВАЮТ  ЕГО  ВЕЛИЧИНУ.</a:t>
            </a:r>
            <a:endParaRPr lang="ru-RU" sz="2400" dirty="0"/>
          </a:p>
        </p:txBody>
      </p:sp>
      <p:pic>
        <p:nvPicPr>
          <p:cNvPr id="4" name="Содержимое 3" descr="http://p3.s1.flirtic.com/photos/1/6/b/16b723128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09725"/>
            <a:ext cx="2448272" cy="28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yladies.ru/wp-content/uploads/2012/09/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/>
              <a:t>Цель: </a:t>
            </a:r>
            <a:r>
              <a:rPr lang="ru-RU" sz="2800" dirty="0" smtClean="0"/>
              <a:t>формировать эстетический вкус в одежде, причёске, в манерах поведения, воспитывать стремления совершать красивые поступки.</a:t>
            </a:r>
            <a:r>
              <a:rPr lang="en-US" sz="2800" dirty="0" smtClean="0"/>
              <a:t> </a:t>
            </a:r>
            <a:r>
              <a:rPr lang="ru-RU" sz="2800" dirty="0" smtClean="0"/>
              <a:t>Расширить кругозор подростков; научить решать задачи, используя смекалку, изобретательность, воспитать эстетический вкус. Дать детям понятия правил этикета в одежде.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21602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Красота, элегантность и удобство одежды вызывает чувство эстетического удовольствия не только у того, кто её носит, но и у тех. С кем этот человек общается.</a:t>
            </a:r>
            <a:endParaRPr lang="ru-RU" sz="2800" dirty="0"/>
          </a:p>
        </p:txBody>
      </p:sp>
      <p:pic>
        <p:nvPicPr>
          <p:cNvPr id="3" name="Рисунок 2" descr="http://lipinfo.ru/tahhalceh/img3250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852936"/>
            <a:ext cx="433836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485224"/>
          </a:xfrm>
        </p:spPr>
        <p:txBody>
          <a:bodyPr>
            <a:normAutofit fontScale="90000"/>
          </a:bodyPr>
          <a:lstStyle/>
          <a:p>
            <a:r>
              <a:rPr lang="ru-RU" sz="6600" u="sng" dirty="0" smtClean="0"/>
              <a:t>МАНЕРА</a:t>
            </a:r>
            <a:r>
              <a:rPr lang="ru-RU" sz="6600" dirty="0" smtClean="0"/>
              <a:t> –</a:t>
            </a:r>
            <a:r>
              <a:rPr lang="ru-RU" sz="4400" dirty="0" smtClean="0"/>
              <a:t>                                  </a:t>
            </a:r>
            <a:r>
              <a:rPr lang="ru-RU" sz="5400" dirty="0" smtClean="0"/>
              <a:t>а)элегантный образ;                                                              б) поведения;                        в) что-нибудь уметь делать.</a:t>
            </a:r>
            <a:r>
              <a:rPr lang="ru-RU" sz="5400" i="1" dirty="0" smtClean="0"/>
              <a:t>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Русские женщины, красивые от природы, сильно красят и румянятся.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Русские женщины, красивые от природы, сильно красят и румянятся, что каждый...</a:t>
            </a:r>
          </a:p>
          <a:p>
            <a:r>
              <a:rPr lang="ru-RU" dirty="0" err="1" smtClean="0">
                <a:hlinkClick r:id="rId2"/>
              </a:rPr>
              <a:t>kursivom.ru</a:t>
            </a:r>
            <a:r>
              <a:rPr lang="ru-RU" dirty="0" err="1" smtClean="0">
                <a:hlinkClick r:id="rId3" tooltip="Пожаловаться"/>
              </a:rPr>
              <a:t>Пожаловаться</a:t>
            </a:r>
            <a:endParaRPr lang="ru-RU" dirty="0" smtClean="0"/>
          </a:p>
          <a:p>
            <a:pPr fontAlgn="t"/>
            <a:r>
              <a:rPr lang="ru-RU" dirty="0" smtClean="0">
                <a:hlinkClick r:id="rId4"/>
              </a:rPr>
              <a:t>Открыть</a:t>
            </a:r>
          </a:p>
          <a:p>
            <a:pPr fontAlgn="t"/>
            <a:r>
              <a:rPr lang="ru-RU" dirty="0" smtClean="0">
                <a:hlinkClick r:id="rId4"/>
              </a:rPr>
              <a:t>300</a:t>
            </a:r>
          </a:p>
          <a:p>
            <a:pPr fontAlgn="t"/>
            <a:r>
              <a:rPr lang="ru-RU" dirty="0" smtClean="0">
                <a:hlinkClick r:id="rId4"/>
              </a:rPr>
              <a:t>×</a:t>
            </a:r>
          </a:p>
          <a:p>
            <a:pPr fontAlgn="t"/>
            <a:r>
              <a:rPr lang="ru-RU" dirty="0" smtClean="0">
                <a:hlinkClick r:id="rId4"/>
              </a:rPr>
              <a:t>225</a:t>
            </a:r>
          </a:p>
          <a:p>
            <a:pPr fontAlgn="t"/>
            <a:r>
              <a:rPr lang="ru-RU" dirty="0" smtClean="0">
                <a:hlinkClick r:id="rId5"/>
              </a:rPr>
              <a:t>Другие размеры и </a:t>
            </a:r>
            <a:r>
              <a:rPr lang="ru-RU" dirty="0" err="1" smtClean="0">
                <a:hlinkClick r:id="rId5"/>
              </a:rPr>
              <a:t>похожие</a:t>
            </a:r>
            <a:r>
              <a:rPr lang="ru-RU" dirty="0" err="1" smtClean="0"/>
              <a:t>СохранитьПоделиться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g.io.ua/img_aa/large/3415/87/34158735.jpg"/>
          <p:cNvPicPr>
            <a:picLocks noGrp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393" y="1711325"/>
            <a:ext cx="3218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kursivom.ru/wp-content/uploads/2016/06/makiuazh_3_10a.jpg"/>
          <p:cNvPicPr>
            <a:picLocks noGrp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852936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adionetplus.ru/uploads/posts/2014-04/1397054160_russkie-krasavicy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56793"/>
            <a:ext cx="505844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47218"/>
            <a:ext cx="91440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Фото древнерусской красавицы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89280"/>
          </a:xfrm>
        </p:spPr>
        <p:txBody>
          <a:bodyPr>
            <a:normAutofit/>
          </a:bodyPr>
          <a:lstStyle/>
          <a:p>
            <a:pPr marL="742950" indent="-742950"/>
            <a:r>
              <a:rPr lang="ru-RU" sz="3200" dirty="0" smtClean="0"/>
              <a:t>      1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ЧТО НЕ ПОНРАВИЛОСЬ ИЛИ  НАОБОРОТ ПОНРАВИЛАСЬ В ОДЕЖДЕ РЕБЯТ?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2. Почему понравилось?  В чём проявился хороший вкус в подборе одежды?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-удачно подобран цвет;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-идёт к лицу;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-к месту и ко времени;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- в соответствии с возрастом и т.д.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130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Одежда должна соответствовать возрасту, времени, фигуре при соблюдении сочетания цветов.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Татарские девушки имели две косы</a:t>
            </a:r>
            <a:endParaRPr lang="ru-RU" dirty="0"/>
          </a:p>
        </p:txBody>
      </p:sp>
      <p:pic>
        <p:nvPicPr>
          <p:cNvPr id="4" name="Содержимое 3" descr="http://omskgazeta.ru/images/items/orig_1cbbc9c15784ea1e50e6434fde198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казашки носили четыре косички</a:t>
            </a:r>
            <a:endParaRPr lang="ru-RU" dirty="0"/>
          </a:p>
        </p:txBody>
      </p:sp>
      <p:pic>
        <p:nvPicPr>
          <p:cNvPr id="6" name="Содержимое 5" descr="http://cdn01.ru/files/users/images/7d/36/7d367df10994d5b3f33dd5b1432d91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154" y="1609725"/>
            <a:ext cx="323109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239000" cy="5328592"/>
          </a:xfrm>
        </p:spPr>
        <p:txBody>
          <a:bodyPr/>
          <a:lstStyle/>
          <a:p>
            <a:r>
              <a:rPr lang="ru-RU" dirty="0" smtClean="0"/>
              <a:t>туркменки, узбечки – 16</a:t>
            </a:r>
            <a:endParaRPr lang="ru-RU" dirty="0"/>
          </a:p>
        </p:txBody>
      </p:sp>
      <p:pic>
        <p:nvPicPr>
          <p:cNvPr id="4" name="Содержимое 3" descr="http://agw.ru/wp-content/uploads/2014/07/DSC_3596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8837"/>
            <a:ext cx="7239000" cy="48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620688"/>
            <a:ext cx="5206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туркменки, узбечки  </a:t>
            </a:r>
            <a:r>
              <a:rPr lang="ru-RU" sz="3200" smtClean="0"/>
              <a:t>по  16 </a:t>
            </a:r>
            <a:r>
              <a:rPr lang="ru-RU" sz="3200" dirty="0" smtClean="0"/>
              <a:t>косичек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29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 20-30 баллов- вы действительно сильны, аккуратны и привлекательны.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От 15 баллов и менее- обязательно обратите внимание на свою одежду и причёску- вы что-то упустили!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76672"/>
            <a:ext cx="6255488" cy="3888432"/>
          </a:xfrm>
        </p:spPr>
        <p:txBody>
          <a:bodyPr>
            <a:normAutofit/>
          </a:bodyPr>
          <a:lstStyle/>
          <a:p>
            <a:r>
              <a:rPr lang="ru-RU" sz="3600" b="1" i="1" u="sng" dirty="0" smtClean="0"/>
              <a:t>Задачи</a:t>
            </a:r>
            <a:r>
              <a:rPr lang="ru-RU" sz="3600" b="1" i="1" dirty="0" smtClean="0"/>
              <a:t>:</a:t>
            </a:r>
            <a:r>
              <a:rPr lang="en-US" sz="3600" i="1" dirty="0" smtClean="0"/>
              <a:t> </a:t>
            </a:r>
            <a:r>
              <a:rPr lang="ru-RU" sz="3600" dirty="0" smtClean="0"/>
              <a:t>выяснить значение первого впечатления, объяснить  выражение «встречают по одежке»; дать определение понятию «имидж».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42048" cy="5269200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</a:rPr>
              <a:t>З А Г А Д К И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solidFill>
                  <a:srgbClr val="00B0F0"/>
                </a:solidFill>
              </a:rPr>
              <a:t>Мудрец в нём видел мудреца,                                                Глупец - глупца,                    баран - барана,</a:t>
            </a:r>
            <a:r>
              <a:rPr lang="en-US" sz="3300" dirty="0" smtClean="0">
                <a:solidFill>
                  <a:srgbClr val="00B0F0"/>
                </a:solidFill>
              </a:rPr>
              <a:t> </a:t>
            </a:r>
            <a:r>
              <a:rPr lang="ru-RU" sz="3300" dirty="0" smtClean="0">
                <a:solidFill>
                  <a:srgbClr val="00B0F0"/>
                </a:solidFill>
              </a:rPr>
              <a:t/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00B0F0"/>
                </a:solidFill>
              </a:rPr>
              <a:t>Овцу в нём видела овца и обезьяну - обезьяна.</a:t>
            </a:r>
            <a:r>
              <a:rPr lang="en-US" sz="3300" dirty="0" smtClean="0">
                <a:solidFill>
                  <a:srgbClr val="00B0F0"/>
                </a:solidFill>
              </a:rPr>
              <a:t> </a:t>
            </a:r>
            <a:r>
              <a:rPr lang="ru-RU" sz="3300" dirty="0" smtClean="0">
                <a:solidFill>
                  <a:srgbClr val="00B0F0"/>
                </a:solidFill>
              </a:rPr>
              <a:t/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00B0F0"/>
                </a:solidFill>
              </a:rPr>
              <a:t>Но вот подвели к нему      Федю Баратова,</a:t>
            </a:r>
            <a:r>
              <a:rPr lang="en-US" sz="3300" dirty="0" smtClean="0">
                <a:solidFill>
                  <a:srgbClr val="00B0F0"/>
                </a:solidFill>
              </a:rPr>
              <a:t> </a:t>
            </a:r>
            <a:r>
              <a:rPr lang="ru-RU" sz="3300" dirty="0" smtClean="0">
                <a:solidFill>
                  <a:srgbClr val="00B0F0"/>
                </a:solidFill>
              </a:rPr>
              <a:t/>
            </a:r>
            <a:br>
              <a:rPr lang="ru-RU" sz="3300" dirty="0" smtClean="0">
                <a:solidFill>
                  <a:srgbClr val="00B0F0"/>
                </a:solidFill>
              </a:rPr>
            </a:br>
            <a:r>
              <a:rPr lang="ru-RU" sz="3300" dirty="0" smtClean="0">
                <a:solidFill>
                  <a:srgbClr val="00B0F0"/>
                </a:solidFill>
              </a:rPr>
              <a:t>И Федя увидел                   </a:t>
            </a:r>
            <a:r>
              <a:rPr lang="ru-RU" sz="3300" dirty="0" err="1" smtClean="0">
                <a:solidFill>
                  <a:srgbClr val="00B0F0"/>
                </a:solidFill>
              </a:rPr>
              <a:t>неряху</a:t>
            </a:r>
            <a:r>
              <a:rPr lang="ru-RU" sz="3300" dirty="0" smtClean="0">
                <a:solidFill>
                  <a:srgbClr val="00B0F0"/>
                </a:solidFill>
              </a:rPr>
              <a:t> лохматого.</a:t>
            </a:r>
            <a:r>
              <a:rPr lang="en-US" sz="3300" dirty="0" smtClean="0">
                <a:solidFill>
                  <a:srgbClr val="00B0F0"/>
                </a:solidFill>
              </a:rPr>
              <a:t> </a:t>
            </a:r>
            <a:endParaRPr lang="ru-RU" sz="33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C000"/>
                </a:solidFill>
              </a:rPr>
              <a:t>Зеркало</a:t>
            </a:r>
            <a:endParaRPr lang="ru-RU" sz="72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agro-zaschita.wwwwsite.ru/images/cms/data/zerka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36004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771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Целых 25 зубков для кудрей и хохолков.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И под каждым под зубком лягут волосы рядком.</a:t>
            </a:r>
            <a:r>
              <a:rPr lang="en-US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Расчёска</a:t>
            </a:r>
            <a:r>
              <a:rPr lang="ru-RU" sz="7200" i="1" dirty="0">
                <a:solidFill>
                  <a:srgbClr val="FF0000"/>
                </a:solidFill>
              </a:rPr>
              <a:t>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static.pleer.ru/i/gp/105/287/nor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399" y="2133600"/>
            <a:ext cx="463460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4912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Ношу их много лет, а счету не знаю.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Не сеют, не сажают - сами вырастают.</a:t>
            </a:r>
            <a:r>
              <a:rPr lang="en-US" sz="4800" dirty="0" smtClean="0">
                <a:solidFill>
                  <a:srgbClr val="FF0000"/>
                </a:solidFill>
              </a:rPr>
              <a:t> 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Волосы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avon-modno.ru/pics/articles/947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42048" cy="476514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Вроде ёжика на вид, но не просит пищи.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По одежде пробежит - она станет чище.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Платяная щётка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by.all.biz/img/by/catalog/9870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9"/>
            <a:ext cx="56886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49091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Гладко, душисто, моет чисто,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Нужно, чтоб у каждого было что, ребята?...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 err="1" smtClean="0">
                <a:solidFill>
                  <a:srgbClr val="C00000"/>
                </a:solidFill>
              </a:rPr>
              <a:t>Мыло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vesti.vesti.lv/images/stories/Anna/mil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9546"/>
            <a:ext cx="7239000" cy="46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 </a:t>
            </a:r>
            <a:endParaRPr lang="ru-RU" sz="3600" dirty="0"/>
          </a:p>
        </p:txBody>
      </p:sp>
      <p:pic>
        <p:nvPicPr>
          <p:cNvPr id="5" name="Рисунок 4" descr="https://otvet.imgsmail.ru/download/852ab86f62fabcb997b76399d3146cde_i-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7268"/>
            <a:ext cx="446449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dia.tumblr.com/tumblr_m09b663Fna1qhzu7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3829040"/>
          </a:xfrm>
        </p:spPr>
        <p:txBody>
          <a:bodyPr>
            <a:normAutofit/>
          </a:bodyPr>
          <a:lstStyle/>
          <a:p>
            <a:r>
              <a:rPr lang="ru-RU" dirty="0" smtClean="0"/>
              <a:t>Волосистою головкой в рот она влезает ловко</a:t>
            </a:r>
            <a:br>
              <a:rPr lang="ru-RU" dirty="0" smtClean="0"/>
            </a:br>
            <a:r>
              <a:rPr lang="ru-RU" dirty="0" smtClean="0"/>
              <a:t>И считает зубы нам по утрам и вечерам.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9416"/>
            <a:ext cx="7372672" cy="4846320"/>
          </a:xfrm>
        </p:spPr>
        <p:txBody>
          <a:bodyPr/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00B0F0"/>
                </a:solidFill>
              </a:rPr>
              <a:t> Зубная щётка.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https://dpbfm6h358sh7.cloudfront.net/images/1345021/15515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916832"/>
            <a:ext cx="4914429" cy="44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261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Лег в карман и караулю реву, плаксу и </a:t>
            </a:r>
            <a:r>
              <a:rPr lang="ru-RU" sz="4400" dirty="0" err="1" smtClean="0">
                <a:solidFill>
                  <a:srgbClr val="00B0F0"/>
                </a:solidFill>
              </a:rPr>
              <a:t>грязнулю</a:t>
            </a:r>
            <a:r>
              <a:rPr lang="ru-RU" sz="4400" dirty="0" smtClean="0">
                <a:solidFill>
                  <a:srgbClr val="00B0F0"/>
                </a:solidFill>
              </a:rPr>
              <a:t>.</a:t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4400" dirty="0" smtClean="0">
                <a:solidFill>
                  <a:srgbClr val="00B0F0"/>
                </a:solidFill>
              </a:rPr>
              <a:t>Им утру потоки слез, не забуду и про нос.</a:t>
            </a:r>
            <a:r>
              <a:rPr lang="en-US" sz="4400" dirty="0" smtClean="0">
                <a:solidFill>
                  <a:srgbClr val="00B0F0"/>
                </a:solidFill>
              </a:rPr>
              <a:t> 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70C0"/>
                </a:solidFill>
              </a:rPr>
              <a:t>Носовой платок</a:t>
            </a:r>
            <a:r>
              <a:rPr lang="ru-RU" sz="6000" i="1" dirty="0" smtClean="0"/>
              <a:t>.</a:t>
            </a:r>
            <a:endParaRPr lang="ru-RU" sz="6000" dirty="0"/>
          </a:p>
        </p:txBody>
      </p:sp>
      <p:pic>
        <p:nvPicPr>
          <p:cNvPr id="4" name="Содержимое 3" descr="http://a-u-e.ru/d/59763/d/image_5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73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Вот какой забавный случай! Поселилась в ванной туча.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Дождик льется с потолка мне на спину и бока.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До чего ж приятно это!</a:t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Дождик теплый, подогретый,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На полу не видно луж.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Все ребята любят...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00B0F0"/>
                </a:solidFill>
              </a:rPr>
              <a:t>душ</a:t>
            </a:r>
            <a:endParaRPr lang="ru-RU" sz="7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www.mk.ru/upload/iblock_mk/475/44/e0/6c/DETAIL_PICTURE_5941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2" y="1628800"/>
            <a:ext cx="45243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765144"/>
          </a:xfrm>
        </p:spPr>
        <p:txBody>
          <a:bodyPr>
            <a:normAutofit/>
          </a:bodyPr>
          <a:lstStyle/>
          <a:p>
            <a:r>
              <a:rPr lang="ru-RU" dirty="0" smtClean="0"/>
              <a:t>В Полотняной стране по реке Простыне</a:t>
            </a:r>
            <a:br>
              <a:rPr lang="ru-RU" dirty="0" smtClean="0"/>
            </a:br>
            <a:r>
              <a:rPr lang="ru-RU" dirty="0" smtClean="0"/>
              <a:t>плывет пароход то взад, то вперед,</a:t>
            </a:r>
            <a:br>
              <a:rPr lang="ru-RU" dirty="0" smtClean="0"/>
            </a:br>
            <a:r>
              <a:rPr lang="ru-RU" dirty="0" smtClean="0"/>
              <a:t>а за ним такая гладь - ни морщинки не видать.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92D050"/>
                </a:solidFill>
              </a:rPr>
              <a:t>Утюг.</a:t>
            </a:r>
            <a:endParaRPr lang="ru-RU" sz="72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http://static.rasprodaga.ru/pictures/goods/big/2212320/1824360/2255/1342235420-1448096924_maybe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25" y="1609725"/>
            <a:ext cx="52339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49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Во мне два “К” писать не забывайте,                                                 Таким, как я, всегда бывайте.                                                                                  О ком идёт речь?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Аккуратный человек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http://batop.ru/sites/default/files/kachestva-menedzhera-po-prodazham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85" y="1609725"/>
            <a:ext cx="663923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3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разных местностях одежда была разная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s://www.ridus.ru/images/2015/1/15/262866/in_article_ac74d67a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456384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15719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2.Князья</a:t>
            </a:r>
            <a:r>
              <a:rPr lang="ru-RU" sz="2800" dirty="0" smtClean="0"/>
              <a:t> носили длинные богатые кафтаны, застёгивавшиеся спереди.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6128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Блиц – турнир </a:t>
            </a:r>
            <a:r>
              <a:rPr lang="ru-RU" sz="5400" dirty="0" smtClean="0">
                <a:solidFill>
                  <a:srgbClr val="0070C0"/>
                </a:solidFill>
              </a:rPr>
              <a:t>1.</a:t>
            </a:r>
            <a:r>
              <a:rPr lang="en-US" sz="5400" dirty="0" smtClean="0">
                <a:solidFill>
                  <a:srgbClr val="0070C0"/>
                </a:solidFill>
              </a:rPr>
              <a:t>  </a:t>
            </a:r>
            <a:r>
              <a:rPr lang="ru-RU" sz="5400" dirty="0" smtClean="0">
                <a:solidFill>
                  <a:srgbClr val="0070C0"/>
                </a:solidFill>
              </a:rPr>
              <a:t>Какая обувь в огне не </a:t>
            </a:r>
            <a:r>
              <a:rPr lang="ru-RU" sz="4800" dirty="0" smtClean="0">
                <a:solidFill>
                  <a:srgbClr val="0070C0"/>
                </a:solidFill>
              </a:rPr>
              <a:t>рождается, огнём закаляется, долго носится</a:t>
            </a:r>
            <a:r>
              <a:rPr lang="ru-RU" sz="5400" dirty="0" smtClean="0">
                <a:solidFill>
                  <a:srgbClr val="0070C0"/>
                </a:solidFill>
              </a:rPr>
              <a:t>, никак не сносится? 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Подкова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crosti.ru/patterns/00/08/a8/ab4a02c6ba/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45" y="1609725"/>
            <a:ext cx="402271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42048" cy="36724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2.</a:t>
            </a:r>
            <a:r>
              <a:rPr lang="en-US" sz="5400" dirty="0" smtClean="0">
                <a:solidFill>
                  <a:srgbClr val="0070C0"/>
                </a:solidFill>
              </a:rPr>
              <a:t>  </a:t>
            </a:r>
            <a:r>
              <a:rPr lang="ru-RU" sz="5400" dirty="0" smtClean="0">
                <a:solidFill>
                  <a:srgbClr val="0070C0"/>
                </a:solidFill>
              </a:rPr>
              <a:t>Каким гребнем не расчешешь голову?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Петушиным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http://www.kuharka.ru/images/users/gallery/2013/10/21/b_26304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4" y="1988841"/>
            <a:ext cx="5850979" cy="37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1170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3.</a:t>
            </a:r>
            <a:r>
              <a:rPr lang="en-US" sz="5400" dirty="0" smtClean="0">
                <a:solidFill>
                  <a:srgbClr val="0070C0"/>
                </a:solidFill>
              </a:rPr>
              <a:t>  </a:t>
            </a:r>
            <a:r>
              <a:rPr lang="ru-RU" sz="5400" dirty="0" smtClean="0">
                <a:solidFill>
                  <a:srgbClr val="0070C0"/>
                </a:solidFill>
              </a:rPr>
              <a:t>Весь мир одевает, а сама нагишом?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Иголка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www.sonnikk.ru/wp-content/uploads/2015/10/161780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4.</a:t>
            </a:r>
            <a:r>
              <a:rPr lang="en-US" sz="4400" dirty="0" smtClean="0">
                <a:solidFill>
                  <a:srgbClr val="0070C0"/>
                </a:solidFill>
              </a:rPr>
              <a:t>  </a:t>
            </a:r>
            <a:r>
              <a:rPr lang="ru-RU" sz="4400" dirty="0" smtClean="0">
                <a:solidFill>
                  <a:srgbClr val="0070C0"/>
                </a:solidFill>
              </a:rPr>
              <a:t>На пальце одном ведёрко вверх дном. 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Напёрсток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img1.liveinternet.ru/images/attach/c/10/109/212/109212785_17ed5095efa880c4a4276590fe51a33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977" y="1609725"/>
            <a:ext cx="368344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5.</a:t>
            </a:r>
            <a:r>
              <a:rPr lang="en-US" sz="4400" dirty="0" smtClean="0">
                <a:solidFill>
                  <a:srgbClr val="0070C0"/>
                </a:solidFill>
              </a:rPr>
              <a:t>  </a:t>
            </a:r>
            <a:r>
              <a:rPr lang="ru-RU" sz="4400" dirty="0" smtClean="0">
                <a:solidFill>
                  <a:srgbClr val="0070C0"/>
                </a:solidFill>
              </a:rPr>
              <a:t>Маленький, кругленький, а за хвост не поймаешь. 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Клубок ниток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img0.liveinternet.ru/images/attach/c/1/50/171/50171424_kluboche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08944"/>
            <a:ext cx="5010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0" dirty="0" smtClean="0">
                <a:solidFill>
                  <a:srgbClr val="00B0F0"/>
                </a:solidFill>
                <a:hlinkClick r:id="rId2"/>
              </a:rPr>
              <a:t>3.Костюмы </a:t>
            </a:r>
            <a:r>
              <a:rPr lang="ru-RU" sz="2000" b="0" smtClean="0">
                <a:solidFill>
                  <a:srgbClr val="00B0F0"/>
                </a:solidFill>
                <a:hlinkClick r:id="rId2"/>
              </a:rPr>
              <a:t>княгинь </a:t>
            </a:r>
            <a:r>
              <a:rPr lang="ru-RU" sz="2000" b="0" smtClean="0">
                <a:solidFill>
                  <a:srgbClr val="00B0F0"/>
                </a:solidFill>
                <a:hlinkClick r:id="rId2"/>
              </a:rPr>
              <a:t>Киевских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 smtClean="0">
                <a:hlinkClick r:id="rId3"/>
              </a:rPr>
              <a:t>Костюм народов России"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347864" y="4869160"/>
            <a:ext cx="629776" cy="957480"/>
          </a:xfrm>
        </p:spPr>
        <p:txBody>
          <a:bodyPr/>
          <a:lstStyle/>
          <a:p>
            <a:pPr lvl="5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92280" y="5157192"/>
            <a:ext cx="606968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-media-cache-ak0.pinimg.com/736x/e5/a9/72/e5a972e70a990537e0a92256db0ace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592288" cy="4176464"/>
          </a:xfrm>
          <a:prstGeom prst="rect">
            <a:avLst/>
          </a:prstGeom>
          <a:noFill/>
        </p:spPr>
      </p:pic>
      <p:pic>
        <p:nvPicPr>
          <p:cNvPr id="17412" name="Picture 4" descr="http://www.lib05.ru/sites/default/files/content/virtual_exhibition/kostyum-narodov-rossii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288032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36724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6.</a:t>
            </a:r>
            <a:r>
              <a:rPr lang="en-US" sz="4400" dirty="0" smtClean="0">
                <a:solidFill>
                  <a:srgbClr val="0070C0"/>
                </a:solidFill>
              </a:rPr>
              <a:t>  </a:t>
            </a:r>
            <a:r>
              <a:rPr lang="ru-RU" sz="4400" dirty="0" smtClean="0">
                <a:solidFill>
                  <a:srgbClr val="0070C0"/>
                </a:solidFill>
              </a:rPr>
              <a:t>Сидит мастер в темной темнице, плетёт узор – ни ниток, ни узлов.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Пчела или паук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asia-logistic.ru/kl/1/pchela_pauk_pautina_dobych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4536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7.</a:t>
            </a:r>
            <a:r>
              <a:rPr lang="en-US" sz="5400" dirty="0" smtClean="0">
                <a:solidFill>
                  <a:srgbClr val="0070C0"/>
                </a:solidFill>
              </a:rPr>
              <a:t>  </a:t>
            </a:r>
            <a:r>
              <a:rPr lang="ru-RU" sz="5400" dirty="0" smtClean="0">
                <a:solidFill>
                  <a:srgbClr val="0070C0"/>
                </a:solidFill>
              </a:rPr>
              <a:t>Сложишь – клин, разложишь – блин.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Зонт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toomanygifts.ru/upload/resize_cache/iblock/c6b/1000_1000_/c6b7ed864f3e34bf00219549495bb3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0450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8.</a:t>
            </a:r>
            <a:r>
              <a:rPr lang="en-US" sz="4800" dirty="0" smtClean="0">
                <a:solidFill>
                  <a:srgbClr val="0070C0"/>
                </a:solidFill>
              </a:rPr>
              <a:t>  </a:t>
            </a:r>
            <a:r>
              <a:rPr lang="ru-RU" sz="4800" dirty="0" smtClean="0">
                <a:solidFill>
                  <a:srgbClr val="0070C0"/>
                </a:solidFill>
              </a:rPr>
              <a:t>Как можно использовать пустой футляр от губной помады?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Вставить кусочек мела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krasotamart.ru/offers_images/6432173149361208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" y="548640"/>
            <a:ext cx="7242048" cy="24483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9.</a:t>
            </a:r>
            <a:r>
              <a:rPr lang="en-US" sz="5400" dirty="0" smtClean="0">
                <a:solidFill>
                  <a:srgbClr val="0070C0"/>
                </a:solidFill>
              </a:rPr>
              <a:t>  </a:t>
            </a:r>
            <a:r>
              <a:rPr lang="ru-RU" sz="5400" dirty="0" smtClean="0">
                <a:solidFill>
                  <a:srgbClr val="0070C0"/>
                </a:solidFill>
              </a:rPr>
              <a:t>Откуда пришла мода?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Италия</a:t>
            </a:r>
            <a:endParaRPr lang="ru-RU" sz="7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s://im1-tub-ru.yandex.net/i?id=e95cd230aeed00d13ae80998abc4806b&amp;n=33&amp;h=215&amp;w=34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189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10.О каком городе сказал легендарный Казанова, что он является единственным городом мира, внешний вид которого полностью меняется через 5-6 лет?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О Париже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islamnews.ru/wp-content/uploads/2015/05/Eiffelturm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70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rezentacii.info/wp-content/uploads/2015/11/UR6JXQRjXf0xNXOw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09521"/>
            <a:ext cx="6624736" cy="521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494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игра «Характер»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crazymama.ru/images/foto/52/52569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52107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tdata.ru/u25/photo357D/20163001839-0/original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35210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http://happyon.ru/ph/10/malysh_ulybka_smeshnoy_kareglazyy_malchik_1652x135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980728"/>
            <a:ext cx="3521075" cy="43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www.al-hodaonline.com/np/24-5-2011/images/1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02" y="1124745"/>
            <a:ext cx="33978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logoportal.ru/wp-content/uploads/2015/01/emocii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72111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543104/v543104732/58788/SMl-oeBZ4N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200800" cy="49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                                            Игра.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900" dirty="0" smtClean="0">
                <a:solidFill>
                  <a:srgbClr val="FF0000"/>
                </a:solidFill>
              </a:rPr>
              <a:t>По одежке встречают,  а провожают всё же по уму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Продолжить пословицы, которые говорят о важности труда. Конкурс пословиц и поговорок, посвященных труду.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01248"/>
          </a:xfrm>
        </p:spPr>
        <p:txBody>
          <a:bodyPr>
            <a:noAutofit/>
          </a:bodyPr>
          <a:lstStyle/>
          <a:p>
            <a:pPr lvl="0"/>
            <a:r>
              <a:rPr lang="ru-RU" sz="4800" u="sng" dirty="0">
                <a:solidFill>
                  <a:srgbClr val="FF0000"/>
                </a:solidFill>
              </a:rPr>
              <a:t>П О С Л О В И Ц </a:t>
            </a:r>
            <a:r>
              <a:rPr lang="ru-RU" sz="4800" u="sng" dirty="0" smtClean="0">
                <a:solidFill>
                  <a:srgbClr val="FF0000"/>
                </a:solidFill>
              </a:rPr>
              <a:t>Ы объясните </a:t>
            </a:r>
            <a:r>
              <a:rPr lang="ru-RU" sz="4800" u="sng" dirty="0">
                <a:solidFill>
                  <a:srgbClr val="FF0000"/>
                </a:solidFill>
              </a:rPr>
              <a:t>их </a:t>
            </a:r>
            <a:r>
              <a:rPr lang="ru-RU" sz="4800" u="sng" dirty="0" smtClean="0">
                <a:solidFill>
                  <a:srgbClr val="FF0000"/>
                </a:solidFill>
              </a:rPr>
              <a:t>смысл?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92D050"/>
                </a:solidFill>
              </a:rPr>
              <a:t>Красота дерева в листьях, а человека – в одежде.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9091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Чистота человека прибавляет уважение к нему.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dirty="0" smtClean="0">
                <a:solidFill>
                  <a:srgbClr val="92D050"/>
                </a:solidFill>
              </a:rPr>
              <a:t>Красота без ума – ни что.</a:t>
            </a:r>
            <a:br>
              <a:rPr lang="ru-RU" sz="4400" dirty="0" smtClean="0">
                <a:solidFill>
                  <a:srgbClr val="92D050"/>
                </a:solidFill>
              </a:rPr>
            </a:b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7711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>Плохая одежда красавицу старит, а старуху превращает в ведьму.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Хоть и красит одежда человека, но не облагораживает.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pPr lvl="0"/>
            <a:r>
              <a:rPr lang="ru-RU" sz="4400" dirty="0" smtClean="0">
                <a:solidFill>
                  <a:srgbClr val="0070C0"/>
                </a:solidFill>
              </a:rPr>
              <a:t>Одежда – это лишь коробка  для красивых духом.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981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7239000" cy="1154528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 smtClean="0"/>
              <a:t>Офицер пехотных (1732—1742).2.Офицер гусарских  (1776—1782).3.Гренадер мушкетёрского п. (1797—1801).4.Офицер егерских  (1796—1801).5.Унтер-офицер мушкетёрских (1802—1803).6. Рядовой кирасирских  (1813—1814).7.Матрос гвардейского экипажа (1856).8.Рядовой </a:t>
            </a:r>
            <a:r>
              <a:rPr lang="ru-RU" sz="4000" dirty="0" err="1" smtClean="0"/>
              <a:t>Л.-гв</a:t>
            </a:r>
            <a:r>
              <a:rPr lang="ru-RU" sz="4000" dirty="0" smtClean="0"/>
              <a:t>. Преображенского п. (1826—1856). Эпоха императора Александра II:9.Трубач </a:t>
            </a:r>
            <a:r>
              <a:rPr lang="ru-RU" sz="4000" dirty="0" err="1" smtClean="0"/>
              <a:t>л.-гв</a:t>
            </a:r>
            <a:r>
              <a:rPr lang="ru-RU" sz="4000" dirty="0" smtClean="0"/>
              <a:t>. драгунского п. 10.Обер-офицер </a:t>
            </a:r>
            <a:r>
              <a:rPr lang="ru-RU" sz="4000" dirty="0" err="1" smtClean="0"/>
              <a:t>л.-гв</a:t>
            </a:r>
            <a:r>
              <a:rPr lang="ru-RU" sz="4000" dirty="0" smtClean="0"/>
              <a:t>. конно-гренадерского п. 11.Обер-офицер </a:t>
            </a:r>
            <a:r>
              <a:rPr lang="ru-RU" sz="4000" dirty="0" err="1" smtClean="0"/>
              <a:t>л.-гв</a:t>
            </a:r>
            <a:r>
              <a:rPr lang="ru-RU" sz="4000" dirty="0" smtClean="0"/>
              <a:t>. гусарского Е. В. п. 12.Обер-офицер пехотных армейских п.13.Обер-офицер </a:t>
            </a:r>
            <a:r>
              <a:rPr lang="ru-RU" sz="4000" dirty="0" err="1" smtClean="0"/>
              <a:t>армеских</a:t>
            </a:r>
            <a:r>
              <a:rPr lang="ru-RU" sz="4000" dirty="0" smtClean="0"/>
              <a:t> драгунских п. 14.Обер-офицер армейских униатских п. 15.Подхорунжий </a:t>
            </a:r>
            <a:r>
              <a:rPr lang="ru-RU" sz="4000" dirty="0" err="1" smtClean="0"/>
              <a:t>л.-гв</a:t>
            </a:r>
            <a:r>
              <a:rPr lang="ru-RU" sz="4000" dirty="0" smtClean="0"/>
              <a:t>. казачьего Е. В. п.16.Рядовой армейских пехотных п. времени императора Александра III и настоящего в парадной форме с полным походным снаряжением.</a:t>
            </a:r>
          </a:p>
          <a:p>
            <a:endParaRPr lang="ru-RU" dirty="0"/>
          </a:p>
        </p:txBody>
      </p:sp>
      <p:pic>
        <p:nvPicPr>
          <p:cNvPr id="4" name="Рисунок 3" descr="http://forma-odezhda.ru/image/data/wikipedia/commons/c/c2/Brockhaus_and_Efron_Encyclopedic_Dictionary_b71_274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412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Учитесь одеваться красиво и со вкусом.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Всегда содержите в чистоте и порядке свою одежду.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Научитесь одеваться в соответствии с обстоятельствами.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>
            <a:noAutofit/>
          </a:bodyPr>
          <a:lstStyle/>
          <a:p>
            <a:r>
              <a:rPr lang="ru-RU" sz="12500" dirty="0" smtClean="0">
                <a:solidFill>
                  <a:schemeClr val="accent1"/>
                </a:solidFill>
              </a:rPr>
              <a:t>К о </a:t>
            </a:r>
            <a:r>
              <a:rPr lang="ru-RU" sz="12500" dirty="0" err="1" smtClean="0">
                <a:solidFill>
                  <a:schemeClr val="accent1"/>
                </a:solidFill>
              </a:rPr>
              <a:t>н</a:t>
            </a:r>
            <a:r>
              <a:rPr lang="ru-RU" sz="12500" dirty="0" smtClean="0">
                <a:solidFill>
                  <a:schemeClr val="accent1"/>
                </a:solidFill>
              </a:rPr>
              <a:t> е </a:t>
            </a:r>
            <a:r>
              <a:rPr lang="ru-RU" sz="12500" dirty="0" err="1" smtClean="0">
                <a:solidFill>
                  <a:schemeClr val="accent1"/>
                </a:solidFill>
              </a:rPr>
              <a:t>ц</a:t>
            </a:r>
            <a:endParaRPr lang="ru-RU" sz="12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087688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fraui.ru/wp-content/uploads/2012/01/moda-leto-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811</TotalTime>
  <Words>621</Words>
  <Application>Microsoft Office PowerPoint</Application>
  <PresentationFormat>Экран (4:3)</PresentationFormat>
  <Paragraphs>91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8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юбка «солнце»</vt:lpstr>
      <vt:lpstr>Юбка плиссе</vt:lpstr>
      <vt:lpstr>высокий и тонкий каблук </vt:lpstr>
      <vt:lpstr>клетчатые ткани для платья </vt:lpstr>
      <vt:lpstr>Лучшая причёска та, которая вам идёт и которую легко держать в порядке</vt:lpstr>
      <vt:lpstr>Лучшая причёска та, которая вам идёт и которую легко держать в порядке. </vt:lpstr>
      <vt:lpstr>Презентация PowerPoint</vt:lpstr>
      <vt:lpstr>Если нос маленький, курносый, то лучше отказаться от длинной чёлки. Если нос короткий, то лучше стрижка. Если нос слишком большой, то пышные, волнистые волосы средней длины скрывают его величину.  </vt:lpstr>
      <vt:lpstr> если нос короткий, то лучше стрижка. </vt:lpstr>
      <vt:lpstr>ЕСЛИ НОС СЛИШКОМ БОЛЬШОЙ, ТО ПЫШНЫЕ, ВОЛНИСТЫЕ  ВОЛОСЫ  СРЕДНЕЙ  ДЛИНЫ СКРЫВАЮТ  ЕГО  ВЕЛИЧИНУ.</vt:lpstr>
      <vt:lpstr>Красота, элегантность и удобство одежды вызывает чувство эстетического удовольствия не только у того, кто её носит, но и у тех. С кем этот человек общается.</vt:lpstr>
      <vt:lpstr>МАНЕРА –                                  а)элегантный образ;                                                              б) поведения;                        в) что-нибудь уметь делать.                                                </vt:lpstr>
      <vt:lpstr>    Русские женщины, красивые от природы, сильно красят и румянятся.</vt:lpstr>
      <vt:lpstr>Презентация PowerPoint</vt:lpstr>
      <vt:lpstr>      1. ЧТО НЕ ПОНРАВИЛОСЬ ИЛИ  НАОБОРОТ ПОНРАВИЛАСЬ В ОДЕЖДЕ РЕБЯТ? 2. Почему понравилось?  В чём проявился хороший вкус в подборе одежды? -удачно подобран цвет; -идёт к лицу; -к месту и ко времени; - в соответствии с возрастом и т.д.</vt:lpstr>
      <vt:lpstr>Вывод: Одежда должна соответствовать возрасту, времени, фигуре при соблюдении сочетания цветов.</vt:lpstr>
      <vt:lpstr>Татарские девушки имели две косы</vt:lpstr>
      <vt:lpstr>казашки носили четыре косички</vt:lpstr>
      <vt:lpstr>туркменки, узбечки – 16</vt:lpstr>
      <vt:lpstr>От 20-30 баллов- вы действительно сильны, аккуратны и привлекательны.  От 15 баллов и менее- обязательно обратите внимание на свою одежду и причёску- вы что-то упустили! </vt:lpstr>
      <vt:lpstr>З А Г А Д К И                                  Мудрец в нём видел мудреца,                                                Глупец - глупца,                    баран - барана,  Овцу в нём видела овца и обезьяну - обезьяна.  Но вот подвели к нему      Федю Баратова,  И Федя увидел                   неряху лохматого. </vt:lpstr>
      <vt:lpstr>Зеркало</vt:lpstr>
      <vt:lpstr>Целых 25 зубков для кудрей и хохолков. И под каждым под зубком лягут волосы рядком. </vt:lpstr>
      <vt:lpstr>Расчёска.</vt:lpstr>
      <vt:lpstr>Ношу их много лет, а счету не знаю. Не сеют, не сажают - сами вырастают. </vt:lpstr>
      <vt:lpstr>Волосы</vt:lpstr>
      <vt:lpstr>Вроде ёжика на вид, но не просит пищи.  По одежде пробежит - она станет чище. </vt:lpstr>
      <vt:lpstr>Платяная щётка</vt:lpstr>
      <vt:lpstr>Гладко, душисто, моет чисто, Нужно, чтоб у каждого было что, ребята?... </vt:lpstr>
      <vt:lpstr>Мыло</vt:lpstr>
      <vt:lpstr>Волосистою головкой в рот она влезает ловко И считает зубы нам по утрам и вечерам. </vt:lpstr>
      <vt:lpstr> Зубная щётка.</vt:lpstr>
      <vt:lpstr>Лег в карман и караулю реву, плаксу и грязнулю. Им утру потоки слез, не забуду и про нос. </vt:lpstr>
      <vt:lpstr>Носовой платок.</vt:lpstr>
      <vt:lpstr>Вот какой забавный случай! Поселилась в ванной туча.  Дождик льется с потолка мне на спину и бока.  До чего ж приятно это! Дождик теплый, подогретый,  На полу не видно луж.  Все ребята любят... </vt:lpstr>
      <vt:lpstr>душ</vt:lpstr>
      <vt:lpstr>В Полотняной стране по реке Простыне плывет пароход то взад, то вперед, а за ним такая гладь - ни морщинки не видать. </vt:lpstr>
      <vt:lpstr>Утюг.</vt:lpstr>
      <vt:lpstr>Во мне два “К” писать не забывайте,                                                 Таким, как я, всегда бывайте.                                                                                  О ком идёт речь?</vt:lpstr>
      <vt:lpstr>Аккуратный человек</vt:lpstr>
      <vt:lpstr>Блиц – турнир 1.  Какая обувь в огне не рождается, огнём закаляется, долго носится, никак не сносится? </vt:lpstr>
      <vt:lpstr>Подкова</vt:lpstr>
      <vt:lpstr>2.  Каким гребнем не расчешешь голову? </vt:lpstr>
      <vt:lpstr>Петушиным</vt:lpstr>
      <vt:lpstr>3.  Весь мир одевает, а сама нагишом? </vt:lpstr>
      <vt:lpstr>Иголка</vt:lpstr>
      <vt:lpstr>4.  На пальце одном ведёрко вверх дном. </vt:lpstr>
      <vt:lpstr>Напёрсток</vt:lpstr>
      <vt:lpstr>5.  Маленький, кругленький, а за хвост не поймаешь. </vt:lpstr>
      <vt:lpstr>Клубок ниток</vt:lpstr>
      <vt:lpstr>6.  Сидит мастер в темной темнице, плетёт узор – ни ниток, ни узлов.</vt:lpstr>
      <vt:lpstr>Пчела или паук</vt:lpstr>
      <vt:lpstr>7.  Сложишь – клин, разложишь – блин. </vt:lpstr>
      <vt:lpstr>Зонт</vt:lpstr>
      <vt:lpstr>8.  Как можно использовать пустой футляр от губной помады?</vt:lpstr>
      <vt:lpstr>Вставить кусочек мела</vt:lpstr>
      <vt:lpstr>9.  Откуда пришла мода? </vt:lpstr>
      <vt:lpstr>Италия</vt:lpstr>
      <vt:lpstr>10.О каком городе сказал легендарный Казанова, что он является единственным городом мира, внешний вид которого полностью меняется через 5-6 лет? </vt:lpstr>
      <vt:lpstr>О Париже</vt:lpstr>
      <vt:lpstr>игра «Характер»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Игра.  «По одежке встречают,  а провожают всё же по уму»   Продолжить пословицы, которые говорят о важности труда. Конкурс пословиц и поговорок, посвященных труду.</vt:lpstr>
      <vt:lpstr>П О С Л О В И Ц Ы объясните их смысл?  Красота дерева в листьях, а человека – в одежде. </vt:lpstr>
      <vt:lpstr>Чистота человека прибавляет уважение к нему.  Красота без ума – ни что. </vt:lpstr>
      <vt:lpstr>Плохая одежда красавицу старит, а старуху превращает в ведьму.  Хоть и красит одежда человека, но не облагораживает.</vt:lpstr>
      <vt:lpstr>Одежда – это лишь коробка  для красивых духом. </vt:lpstr>
      <vt:lpstr>Учитесь одеваться красиво и со вкусом.   Всегда содержите в чистоте и порядке свою одежду.  Научитесь одеваться в соответствии с обстоятельствами. </vt:lpstr>
      <vt:lpstr>К о н е ц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«Человека встречают по одёжке,а провожают по …».ИЛИ «О вкусах не спорят, о манерах надо знать».</dc:title>
  <dc:creator>Наденька</dc:creator>
  <cp:lastModifiedBy>Наденька</cp:lastModifiedBy>
  <cp:revision>131</cp:revision>
  <dcterms:created xsi:type="dcterms:W3CDTF">2016-10-04T11:02:45Z</dcterms:created>
  <dcterms:modified xsi:type="dcterms:W3CDTF">2018-11-21T15:03:46Z</dcterms:modified>
</cp:coreProperties>
</file>