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7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8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3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6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8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1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4F84-39C2-4B25-A4A9-F85588D5BC9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0FF8-1D2E-4A84-8180-AE500589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50" y="1436688"/>
            <a:ext cx="10248900" cy="326866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Боги Древнего Египта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75" y="165100"/>
            <a:ext cx="3124200" cy="1273175"/>
          </a:xfrm>
        </p:spPr>
        <p:txBody>
          <a:bodyPr>
            <a:normAutofit fontScale="90000"/>
          </a:bodyPr>
          <a:lstStyle/>
          <a:p>
            <a:r>
              <a:rPr lang="ru-RU" sz="72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Хатхор</a:t>
            </a:r>
            <a:endParaRPr lang="en-US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838" y="1581149"/>
            <a:ext cx="6010273" cy="4238626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Богиня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любви, красоты, радости и танцев, покровительница родов и кормилиц, «Небесная корова». Олицетворяла собой дикую, стихийную силу страсти, которая могла принимать и жестокие формы. В таком необузданном образе часто отождествлялась с богиней-львицей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Сехмет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Изображалась с рогами коровы, внутри которых – солнце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Идеи на тему «Хатор» (22) | богини, древний египет, клеопат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00995"/>
            <a:ext cx="3622675" cy="6104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302538" y="5918662"/>
            <a:ext cx="889462" cy="939338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74" y="165100"/>
            <a:ext cx="3952875" cy="127317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 (Гор)</a:t>
            </a:r>
            <a:endParaRPr lang="en-US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839" y="1581148"/>
            <a:ext cx="6005512" cy="4953001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небесной лазури, с чьим образом связывалось представление о том, что суть мирового первоначала – ясность, чистота, разумная упорядоченность, устойчивость. Ассоциировался с благородным, парящим в небе соколом. В этом символическом облике и в идее о «всевидящем глазе Хора» проявляется связь этого божества с небом и движущимися по нему светилами. В египетской мифологии Хор – вечный антагонист Сета, бога необузданных страстей, беспорядка и хаоса. Сын Осириса и Исиды, Хор выступил мстителем Сету за убийство отца, победил его и отнял у него власть над Египтом. В поздние времена объединялся с солнечным богом Ра в общем культе Ра-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Хорахти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Гор - светлый бог-победитель Егип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539750"/>
            <a:ext cx="4507494" cy="585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302538" y="5918662"/>
            <a:ext cx="889462" cy="939338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303" y="248747"/>
            <a:ext cx="4839393" cy="1325563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sz="6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084" y="1574310"/>
            <a:ext cx="2511829" cy="5190316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Амон</a:t>
            </a:r>
            <a:endParaRPr lang="ru-RU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Анубис</a:t>
            </a:r>
            <a:endParaRPr lang="ru-RU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Бастет</a:t>
            </a:r>
            <a:endParaRPr lang="ru-RU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Исида</a:t>
            </a:r>
            <a:endParaRPr lang="ru-RU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Осирис</a:t>
            </a:r>
            <a:endParaRPr lang="ru-RU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Ра</a:t>
            </a:r>
            <a:endParaRPr lang="ru-RU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Сет</a:t>
            </a:r>
            <a:endParaRPr lang="ru-RU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Хатхор</a:t>
            </a:r>
            <a:endParaRPr lang="ru-RU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Хор (Гор)</a:t>
            </a:r>
            <a:endParaRPr lang="ru-RU" sz="32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n w="19050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75" y="165100"/>
            <a:ext cx="2619375" cy="127317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Амон</a:t>
            </a:r>
            <a:endParaRPr lang="en-US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6" y="1438275"/>
            <a:ext cx="6927850" cy="473868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Почитавшийся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Фивы бог воздуха и ветра. Его имя буквально означает «невидимый». Амон приобрёл значение верховного бога Египта при фараонах XII и XVIII династий, имевших резиденцию в Фивах. Многие из них носили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Аменехет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(«Амон во главе») и Аменхотеп («Амон доволен»). Амон – всепроникающая, сокрытая душа, которая даёт дыхание жизни всему сущему. Ему были посвящены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великолепные Карнакский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Лукорский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«Небесный» характер Амона облегчил его слияние с Солнцем-Ра в едином образе Амона-Ра.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Амон Бог Египта арт - 66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587375"/>
            <a:ext cx="459740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302538" y="5918662"/>
            <a:ext cx="889462" cy="939338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75" y="165100"/>
            <a:ext cx="3124200" cy="127317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Анубис</a:t>
            </a:r>
            <a:endParaRPr lang="en-US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6" y="1438275"/>
            <a:ext cx="6762749" cy="473868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бог подземного мира, позже вытесненный с этого места Осирисом. Сохранил многие функции, связанные с умершими: был их провожатым в мёртвое царство, взвешивал душу покойного на весах загробного мира, определяя, достойна ли она там остаться, считался покровителем искусства мумификации. Изображался с головой шакала (африканского золотого волка) или целиком в «шакальем» виде – сидя сверху гробниц, как их охранитель.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египетских богов - 80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169194"/>
            <a:ext cx="5013008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302538" y="5918662"/>
            <a:ext cx="889462" cy="939338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75" y="165100"/>
            <a:ext cx="3124200" cy="1273175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Бастет</a:t>
            </a:r>
            <a:endParaRPr lang="en-US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27" y="1552574"/>
            <a:ext cx="6010274" cy="473868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Кошачья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богиня из города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Бубастис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Олицетворяла собой любовь, женскую красоту, плодородие, веселье. Весьма близка по религиозному смыслу к богине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Хатхор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которой часто объединялась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Боги египта арт - 5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515937"/>
            <a:ext cx="454128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302538" y="5918662"/>
            <a:ext cx="889462" cy="939338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75" y="12699"/>
            <a:ext cx="3124200" cy="127317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Исида</a:t>
            </a:r>
            <a:endParaRPr lang="en-US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7" y="1285874"/>
            <a:ext cx="7496174" cy="473868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Олицетворение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вечной женственности – супруги и матери. Сестра и верная жена Осириса. Когда тот был убит, она собрала куски его тела, расчленённого Сетом, и зачала от мёртвого мужа сына, Хора, который потом отомстил погубителю за отца. Из трупа Осириса Исида сделала первую мумию, благодаря чему он смог ожить и стать повелителем царства мёртвых. Исида изображалась с троном на голове. На первый план в её культе мало-помалу вышел мотив материнства, в ней воплотились свойственные многим восточным народам представления о «Великой Матери». Считается, что образ Исиды облегчил распространение культа Богородицы в христианские времена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Древний Египет - Миф об Осирисе и Иси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649286"/>
            <a:ext cx="38100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302538" y="5918662"/>
            <a:ext cx="889462" cy="939338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75" y="-149225"/>
            <a:ext cx="3124200" cy="1273175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Осирис</a:t>
            </a:r>
            <a:endParaRPr lang="en-US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6" y="962024"/>
            <a:ext cx="7162799" cy="5819776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Повелитель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подземного царства мёртвых, бог смерти, понимаемой как последующее возрождение. Герой одного из самых известных мифов всех времён и народов. Он повествует о том, как Осирис был убит своим коварным и завистливым братом Сетом, который расчленил его тело и разбросал куски по всему Египту. Но их сумела собрать преданная жена погибшего, Исида. При помощи магии Исида зачала от мёртвого мужа сына, Хора. Она уберегла младенца от покушений Сета, спрятав в зарослях нильского папируса. Возмужав, Хор вступил в жестокую битву с Сетом, одержал победу над ним и изгнал из Египта. Исида сделала из тела убитого Осириса первую мумию. Воскреснув, тот удалился в подземное царство мёртвых и стал его царём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высшим судьёй.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 Осириса был тесно связан с древними земледельческими верованиями, навеянными ежегодным увяданием растительности и её весенним «возрождением» из зёрен. По мнению некоторых, этот древний сюжет не остался без влияния и на образ воскресшего Христа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Osiris / Ausar by dantetyler on Devian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487362"/>
            <a:ext cx="4320060" cy="624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302538" y="5918662"/>
            <a:ext cx="889462" cy="939338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864" y="0"/>
            <a:ext cx="3124200" cy="127317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endParaRPr lang="en-US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76" y="1133473"/>
            <a:ext cx="6962773" cy="5524501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солнца, глава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гелиопольской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Эннеады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(см. ниже) и демиург (творец вселенной). Первоначально имел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гелиопольской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теогонии подчинённое значение, однако позже оттеснил на второй план гораздо более почитаемого в архаические времена бога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Атума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Солнце-Ра каждый день едет по небосводу на барке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Манджет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освещать землю, а ночью, пересев на барку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Месектет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даёт свет подземному царству мёртвых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Под землёй Ра постоянно старается проглотить (но всегда неудачно) громадный змей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Апофис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воплощение хаоса. Ра изображали в виде человека с головой сокола, которую венчал солнечный диск, обвитый змеёй. Он часто объединялся с богами Амоном и Хором в синтетических образах Амона-Ра и Ра-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Хорахти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Бог ра картинки - 69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293686"/>
            <a:ext cx="4774409" cy="6364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302538" y="5918662"/>
            <a:ext cx="889462" cy="939338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75" y="165100"/>
            <a:ext cx="3124200" cy="127317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endParaRPr lang="en-US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27" y="1581149"/>
            <a:ext cx="6353174" cy="473868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Геба и Нут, брат и убийца Осириса, затем побеждённый и изгнанный в пустыню сыном Осириса, Хором (Гором). Предполагают, что в глубокой древности вечные антагонисты Хор и Сет составляли собой нерасторжимую пару, которая символизировала две противоположные стороны вселенского первоначала: 1) спокойствие, порядок, разум и 2) буйную стихийность, напряжение, страсть. Культ Сета в это время не нёс безусловно отрицательных черт. Он считался столь же необходимым для мира, как Гор. Однако позже Сет был демонизирован из-за того, что ему поклонялись азиатские завоеватели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Египта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Древнеегипетский бог С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733425"/>
            <a:ext cx="2632075" cy="5449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302538" y="5918662"/>
            <a:ext cx="889462" cy="939338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832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Боги Древнего Египта</vt:lpstr>
      <vt:lpstr>Содержание</vt:lpstr>
      <vt:lpstr>Амон</vt:lpstr>
      <vt:lpstr>Анубис</vt:lpstr>
      <vt:lpstr>Бастет</vt:lpstr>
      <vt:lpstr>Исида</vt:lpstr>
      <vt:lpstr>Осирис</vt:lpstr>
      <vt:lpstr>Ра</vt:lpstr>
      <vt:lpstr>Сет</vt:lpstr>
      <vt:lpstr>Хатхор</vt:lpstr>
      <vt:lpstr>Хор (Гор)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Боги Древнего Египта</dc:title>
  <dc:creator>ИНФОРМАТИКА-ПК</dc:creator>
  <cp:lastModifiedBy>ИНФОРМАТИКА-ПК</cp:lastModifiedBy>
  <cp:revision>12</cp:revision>
  <dcterms:created xsi:type="dcterms:W3CDTF">2023-01-16T08:02:00Z</dcterms:created>
  <dcterms:modified xsi:type="dcterms:W3CDTF">2023-01-17T08:14:22Z</dcterms:modified>
</cp:coreProperties>
</file>