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7" r:id="rId2"/>
    <p:sldId id="256" r:id="rId3"/>
    <p:sldId id="259" r:id="rId4"/>
    <p:sldId id="260" r:id="rId5"/>
    <p:sldId id="276" r:id="rId6"/>
    <p:sldId id="258" r:id="rId7"/>
    <p:sldId id="272" r:id="rId8"/>
    <p:sldId id="271" r:id="rId9"/>
    <p:sldId id="261" r:id="rId10"/>
    <p:sldId id="262" r:id="rId11"/>
    <p:sldId id="264" r:id="rId12"/>
    <p:sldId id="265" r:id="rId13"/>
    <p:sldId id="266" r:id="rId14"/>
    <p:sldId id="269" r:id="rId15"/>
    <p:sldId id="270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A54F-D13D-404E-B3F2-5AAD37EDA0E6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3D72-F607-4DE8-8C69-92B21DA44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я\Desktop\r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393692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Озеро Байкал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98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Байкальский заповедник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Байкальский заповедник - единственный из заповедников на берегах Байкала, не имеющий непосредственного выхода на берег озера, - северная граница заповедника образована рукотворными преградами - шоссейной и железной дорогами, проложенными вблизи берега Байкала. Восточная граница Байкальского заповедника проходит по долине реки Левая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Мишиха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западная - по долине реки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Выдриная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Протяженность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заповедника вдоль береговой линии Байкала около 60 км.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1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рекреационных ресурсов территорий Байкала и его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побережья: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8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4176464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Многофункциональные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где сочетается лечение, спорт, распространение знаний о местных примечательностях, показ разного рода археологических памятников. К таким местам на Байкала в первую очередь можно отнести базы санаторно-курортного лечения, стационарного отдыха и туризма в районах Листвянки Иркутской области, Посольского сора и Горячинска в Бурятии.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Евгения\Desktop\1564.1329092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40" y="1196752"/>
            <a:ext cx="4104456" cy="40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09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Круглогодичные лечебно-оздоровительные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где так же в любое время года осуществляются некоторые виды санаторно-курортного лечения, организуются туристские походы по средней сложности маршрутам. Дома отдыха и базы одного типа сегодня распространены в районе Байкальска и Северо-Байкальска,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Энхэлука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Хакусс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2880320" cy="4618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которых проводятся туристские походы и познавательные экскурсии, но в основном лишь в летнее время подобных «баз» на Байкале сегодня видимо-невидимо.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Евгения\Desktop\baikal-nelso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2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Охраняемые территории (заповедники),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где организация отдыха и туризма ограничена установленными правилами и посещение которых возможно лишь при наличии разрешений.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6069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вгения\Desktop\eco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7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вгения\Desktop\c5364321f57238a1e6056b09e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53" y="2492896"/>
            <a:ext cx="92544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64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вгения\Desktop\Baikal_1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7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я\Desktop\386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о возрасте Байкала следует считать открытым.   Обычно в литературе приводится цифра в 20-25 млн. лет. Однако применение различных методов определения возраста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значения от 20-30 миллионов до нескольких десятков тысяч лет. Но, если допустить, что верна традиционная точка зрения, то  Байкал можно считать и самым древним озером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419143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вгения\Desktop\byrh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воды в Байкале достигает около 23 тысяч кубических километров, что составляет </a:t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 мировых и 90% российских запасов пресной воды. В Байкале воды больше, чем во всех  пяти Великих американских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озерах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вместе взятых - те дотянули в сумме лишь до 22 725 км3. Ежегодно экосистема Байкала воспроизводит около 60 кубических километров прозрачной, насыщенной кислородом воды. </a:t>
            </a:r>
          </a:p>
        </p:txBody>
      </p:sp>
    </p:spTree>
    <p:extLst>
      <p:ext uri="{BB962C8B-B14F-4D97-AF65-F5344CB8AC3E}">
        <p14:creationId xmlns:p14="http://schemas.microsoft.com/office/powerpoint/2010/main" val="317319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вгения\Desktop\94be4560957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6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37338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Байкале обитает 2 630 видов и разновидностей растений и животных, 2/3 которых являются эндемиками, то есть обитают только в этом водоёме. Такое обилие живых организмов объясняется большим содержанием кислорода во всей толще байкальской </a:t>
            </a:r>
            <a:r>
              <a:rPr lang="ru-RU" dirty="0" smtClean="0">
                <a:solidFill>
                  <a:srgbClr val="FF0000"/>
                </a:solidFill>
              </a:rPr>
              <a:t>воды.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Евгения\Desktop\b5005705317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559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5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052736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побережье Байкала находится три заповедника: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2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Баргузинский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государственный природный биосферный заповедник - один из старейших заповедников России. Создавался с целью восстановления и сохранения популяции соболя. Включает в себя собственно заповедник (263146 га) и биосферный полигон (111176 га).</a:t>
            </a:r>
          </a:p>
        </p:txBody>
      </p:sp>
    </p:spTree>
    <p:extLst>
      <p:ext uri="{BB962C8B-B14F-4D97-AF65-F5344CB8AC3E}">
        <p14:creationId xmlns:p14="http://schemas.microsoft.com/office/powerpoint/2010/main" val="156833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Байкало-Ленский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Байкало-Ленский. Самый крупный и самый молодой заповедник Байкала. С севера территория Байкало-Ленского заповедника ограничена мысом Елохин, с юга - рекой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Хейрем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Протяженность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береговой линии заповедника от мыса Елохин до реки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Хейрем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- 110 км.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25734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</TotalTime>
  <Words>368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Баргузинский</vt:lpstr>
      <vt:lpstr>Байкало-Ленский</vt:lpstr>
      <vt:lpstr>Байкальский заповедник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9</cp:revision>
  <dcterms:created xsi:type="dcterms:W3CDTF">2013-03-21T12:45:29Z</dcterms:created>
  <dcterms:modified xsi:type="dcterms:W3CDTF">2013-03-21T16:48:20Z</dcterms:modified>
</cp:coreProperties>
</file>