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9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4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8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6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0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45B4-1C83-453C-9929-9B34061A64F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C99F-26E3-40E3-9E94-3C24FD15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" y="1122363"/>
            <a:ext cx="11405414" cy="5537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56321" y="106958"/>
            <a:ext cx="771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А в Африке, а в Африке…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8704" y="5736995"/>
            <a:ext cx="468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 </a:t>
            </a:r>
          </a:p>
          <a:p>
            <a:r>
              <a:rPr lang="ru-RU" b="1" dirty="0" smtClean="0"/>
              <a:t>МБДОУ «Детский сад № 105» г. Рязани</a:t>
            </a:r>
          </a:p>
          <a:p>
            <a:r>
              <a:rPr lang="ru-RU" b="1" dirty="0" smtClean="0"/>
              <a:t>Королева А.А.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100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7" y="-76201"/>
            <a:ext cx="12462933" cy="7120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2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0"/>
            <a:ext cx="9660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6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1"/>
            <a:ext cx="8890000" cy="67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95" y="0"/>
            <a:ext cx="9398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1" y="0"/>
            <a:ext cx="10058400" cy="67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4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3" y="346075"/>
            <a:ext cx="8221133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8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" y="-123986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9" y="324495"/>
            <a:ext cx="9082006" cy="62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0"/>
            <a:ext cx="9177866" cy="68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61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0"/>
            <a:ext cx="960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66700"/>
            <a:ext cx="98043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4" y="165100"/>
            <a:ext cx="103632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55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3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7078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7" y="110066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</Words>
  <Application>Microsoft Office PowerPoint</Application>
  <PresentationFormat>Широкоэкранный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2022-05-31T11:46:47Z</dcterms:created>
  <dcterms:modified xsi:type="dcterms:W3CDTF">2023-07-13T11:52:05Z</dcterms:modified>
</cp:coreProperties>
</file>