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6" r:id="rId3"/>
    <p:sldId id="258" r:id="rId4"/>
    <p:sldId id="267" r:id="rId5"/>
    <p:sldId id="268" r:id="rId6"/>
    <p:sldId id="269" r:id="rId7"/>
    <p:sldId id="259" r:id="rId8"/>
    <p:sldId id="270" r:id="rId9"/>
    <p:sldId id="271" r:id="rId10"/>
    <p:sldId id="257" r:id="rId11"/>
    <p:sldId id="263" r:id="rId12"/>
    <p:sldId id="265" r:id="rId13"/>
    <p:sldId id="264" r:id="rId14"/>
    <p:sldId id="262" r:id="rId15"/>
    <p:sldId id="272" r:id="rId16"/>
    <p:sldId id="260" r:id="rId17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-103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10/31/2017</a:t>
            </a:fld>
            <a:endParaRPr lang="en-US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6.png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5" Type="http://schemas.openxmlformats.org/officeDocument/2006/relationships/image" Target="../media/image14.gif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Музыкальные инструменты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733800" y="3886200"/>
            <a:ext cx="5105400" cy="1094936"/>
          </a:xfrm>
        </p:spPr>
        <p:txBody>
          <a:bodyPr>
            <a:normAutofit/>
          </a:bodyPr>
          <a:lstStyle/>
          <a:p>
            <a:r>
              <a:rPr lang="ru-RU" sz="3200" b="1" dirty="0" smtClean="0">
                <a:solidFill>
                  <a:schemeClr val="bg1">
                    <a:lumMod val="75000"/>
                    <a:lumOff val="25000"/>
                  </a:schemeClr>
                </a:solidFill>
              </a:rPr>
              <a:t>Скрипка и виолончель</a:t>
            </a:r>
            <a:endParaRPr lang="ru-RU" sz="3200" b="1" dirty="0">
              <a:solidFill>
                <a:schemeClr val="bg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24400" y="3352800"/>
            <a:ext cx="4419600" cy="1143000"/>
          </a:xfrm>
        </p:spPr>
        <p:txBody>
          <a:bodyPr/>
          <a:lstStyle/>
          <a:p>
            <a:pPr algn="ctr"/>
            <a:r>
              <a:rPr lang="ru-RU" b="1" i="1" dirty="0" smtClean="0"/>
              <a:t>Виолончель</a:t>
            </a:r>
            <a:endParaRPr lang="ru-RU" b="1" i="1" dirty="0"/>
          </a:p>
        </p:txBody>
      </p:sp>
      <p:pic>
        <p:nvPicPr>
          <p:cNvPr id="4" name="Содержимое 3" descr="17019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762000" y="457200"/>
            <a:ext cx="4068743" cy="6151447"/>
          </a:xfrm>
        </p:spPr>
      </p:pic>
      <p:pic>
        <p:nvPicPr>
          <p:cNvPr id="3" name="виолончель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086600" y="2514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2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alphaModFix amt="49000"/>
            <a:lum/>
          </a:blip>
          <a:srcRect/>
          <a:stretch>
            <a:fillRect t="-27000" b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2400" y="762000"/>
            <a:ext cx="5257800" cy="1734312"/>
          </a:xfrm>
        </p:spPr>
        <p:txBody>
          <a:bodyPr>
            <a:noAutofit/>
          </a:bodyPr>
          <a:lstStyle/>
          <a:p>
            <a:pPr algn="ctr"/>
            <a:r>
              <a:rPr lang="ru-RU" sz="4800" b="1" i="1" dirty="0" smtClean="0"/>
              <a:t>Квартет из </a:t>
            </a:r>
            <a:br>
              <a:rPr lang="ru-RU" sz="4800" b="1" i="1" dirty="0" smtClean="0"/>
            </a:br>
            <a:r>
              <a:rPr lang="ru-RU" sz="4800" b="1" i="1" dirty="0" smtClean="0"/>
              <a:t>басни </a:t>
            </a:r>
            <a:br>
              <a:rPr lang="ru-RU" sz="4800" b="1" i="1" dirty="0" smtClean="0"/>
            </a:br>
            <a:r>
              <a:rPr lang="ru-RU" sz="4800" b="1" i="1" dirty="0" smtClean="0"/>
              <a:t>И.А.Крылова</a:t>
            </a:r>
            <a:endParaRPr lang="ru-RU" sz="4800" b="1" i="1" dirty="0"/>
          </a:p>
        </p:txBody>
      </p:sp>
      <p:pic>
        <p:nvPicPr>
          <p:cNvPr id="4" name="Содержимое 3" descr="0a118436b431c3aa504091a6edb69a01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2286000" y="1600200"/>
            <a:ext cx="7010400" cy="4963551"/>
          </a:xfrm>
        </p:spPr>
      </p:pic>
      <p:pic>
        <p:nvPicPr>
          <p:cNvPr id="3" name="V.Gaft_-_Kvartet_basnya_I.A.Krylova_(get-tune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705600" y="1143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5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76600" y="5029200"/>
            <a:ext cx="5867400" cy="14478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5400" b="1" i="1" dirty="0" smtClean="0"/>
              <a:t>Струнный </a:t>
            </a:r>
            <a:br>
              <a:rPr lang="ru-RU" sz="5400" b="1" i="1" dirty="0" smtClean="0"/>
            </a:br>
            <a:r>
              <a:rPr lang="ru-RU" sz="5400" b="1" i="1" dirty="0" smtClean="0"/>
              <a:t>квартет</a:t>
            </a:r>
            <a:endParaRPr lang="ru-RU" sz="5400" b="1" i="1" dirty="0"/>
          </a:p>
        </p:txBody>
      </p:sp>
      <p:pic>
        <p:nvPicPr>
          <p:cNvPr id="4" name="Содержимое 3" descr="20110218-113036-497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47800" y="228600"/>
            <a:ext cx="5791200" cy="48453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Струнный квартет</a:t>
            </a:r>
            <a:endParaRPr lang="ru-RU" dirty="0"/>
          </a:p>
        </p:txBody>
      </p:sp>
      <p:pic>
        <p:nvPicPr>
          <p:cNvPr id="4" name="Содержимое 3" descr="borodin-quartet_764519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685800"/>
            <a:ext cx="7485210" cy="5415082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b="1" i="1" dirty="0" smtClean="0"/>
              <a:t>Контрабас</a:t>
            </a:r>
            <a:endParaRPr lang="ru-RU" sz="5400" b="1" i="1" dirty="0"/>
          </a:p>
        </p:txBody>
      </p:sp>
      <p:pic>
        <p:nvPicPr>
          <p:cNvPr id="4" name="Содержимое 3" descr="ph10278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29200" y="152400"/>
            <a:ext cx="3339737" cy="649393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609600"/>
            <a:ext cx="8001000" cy="60007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1324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3400" y="0"/>
            <a:ext cx="8183880" cy="1051560"/>
          </a:xfrm>
        </p:spPr>
        <p:txBody>
          <a:bodyPr/>
          <a:lstStyle/>
          <a:p>
            <a:pPr algn="ctr"/>
            <a:r>
              <a:rPr lang="ru-RU" b="1" i="1" dirty="0" smtClean="0"/>
              <a:t>Ноктюрн</a:t>
            </a:r>
            <a:endParaRPr lang="ru-RU" b="1" i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1000" y="1676400"/>
            <a:ext cx="8183880" cy="4187952"/>
          </a:xfrm>
          <a:prstGeom prst="foldedCorner">
            <a:avLst>
              <a:gd name="adj" fmla="val 2616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/>
            <a:r>
              <a:rPr lang="ru-RU" b="1" dirty="0" smtClean="0">
                <a:cs typeface="Aharoni" pitchFamily="2" charset="-79"/>
              </a:rPr>
              <a:t>НОКТЮ́РН — мечтательная, певучая пьеса, как бы навеянная образами ночи (французское </a:t>
            </a:r>
            <a:r>
              <a:rPr lang="ru-RU" b="1" dirty="0" err="1" smtClean="0">
                <a:cs typeface="Aharoni" pitchFamily="2" charset="-79"/>
              </a:rPr>
              <a:t>nocturne</a:t>
            </a:r>
            <a:r>
              <a:rPr lang="ru-RU" b="1" dirty="0" smtClean="0">
                <a:cs typeface="Aharoni" pitchFamily="2" charset="-79"/>
              </a:rPr>
              <a:t> — ночной). Ноктюрны пишутся для фортепиано (</a:t>
            </a:r>
            <a:r>
              <a:rPr lang="ru-RU" sz="1800" b="1" dirty="0" smtClean="0">
                <a:cs typeface="Aharoni" pitchFamily="2" charset="-79"/>
              </a:rPr>
              <a:t>Д. </a:t>
            </a:r>
            <a:r>
              <a:rPr lang="ru-RU" sz="1800" b="1" dirty="0" err="1" smtClean="0">
                <a:cs typeface="Aharoni" pitchFamily="2" charset="-79"/>
              </a:rPr>
              <a:t>Филд</a:t>
            </a:r>
            <a:r>
              <a:rPr lang="ru-RU" sz="1800" b="1" dirty="0" smtClean="0">
                <a:cs typeface="Aharoni" pitchFamily="2" charset="-79"/>
              </a:rPr>
              <a:t>, Ф. Шопен, П. И. Чайковский, А. Н. Скрябин</a:t>
            </a:r>
            <a:r>
              <a:rPr lang="ru-RU" b="1" dirty="0" smtClean="0">
                <a:cs typeface="Aharoni" pitchFamily="2" charset="-79"/>
              </a:rPr>
              <a:t>), для других инструментов или ансамблей (</a:t>
            </a:r>
            <a:r>
              <a:rPr lang="ru-RU" sz="2000" b="1" dirty="0" smtClean="0">
                <a:cs typeface="Aharoni" pitchFamily="2" charset="-79"/>
              </a:rPr>
              <a:t>Ноктюрн из 2-го струнного квартета А. П. Бородина</a:t>
            </a:r>
            <a:r>
              <a:rPr lang="ru-RU" b="1" dirty="0" smtClean="0">
                <a:cs typeface="Aharoni" pitchFamily="2" charset="-79"/>
              </a:rPr>
              <a:t>), для оркестров. </a:t>
            </a:r>
            <a:r>
              <a:rPr lang="ru-RU" sz="2000" b="1" dirty="0" smtClean="0">
                <a:cs typeface="Aharoni" pitchFamily="2" charset="-79"/>
              </a:rPr>
              <a:t>(“Ноктюрны” К. Дебюсси</a:t>
            </a:r>
            <a:r>
              <a:rPr lang="ru-RU" b="1" dirty="0" smtClean="0">
                <a:cs typeface="Aharoni" pitchFamily="2" charset="-79"/>
              </a:rPr>
              <a:t>).</a:t>
            </a:r>
            <a:endParaRPr lang="ru-RU" b="1" dirty="0">
              <a:cs typeface="Aharoni" pitchFamily="2" charset="-79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685800"/>
            <a:ext cx="7772400" cy="5829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09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1" dirty="0" smtClean="0"/>
              <a:t>Скрипка</a:t>
            </a:r>
            <a:endParaRPr lang="ru-RU" b="1" i="1" dirty="0"/>
          </a:p>
        </p:txBody>
      </p:sp>
      <p:pic>
        <p:nvPicPr>
          <p:cNvPr id="4" name="Содержимое 3" descr="photo_55544_615304_slide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3400" y="2057400"/>
            <a:ext cx="5831378" cy="4389437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914400"/>
            <a:ext cx="3005137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zvuk_-_Skripka_(xMusic.me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934200" y="37338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1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38200"/>
            <a:ext cx="7543800" cy="5657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2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609600"/>
            <a:ext cx="7772398" cy="5829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3880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762000"/>
            <a:ext cx="7620000" cy="5715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5199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0" y="2971800"/>
            <a:ext cx="3810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/>
              <a:t>прима</a:t>
            </a:r>
            <a:br>
              <a:rPr lang="ru-RU" b="1" dirty="0" smtClean="0"/>
            </a:br>
            <a:r>
              <a:rPr lang="ru-RU" b="1" dirty="0" smtClean="0"/>
              <a:t>и </a:t>
            </a:r>
            <a:br>
              <a:rPr lang="ru-RU" b="1" dirty="0" smtClean="0"/>
            </a:br>
            <a:r>
              <a:rPr lang="ru-RU" b="1" dirty="0" smtClean="0"/>
              <a:t>скрипка альт</a:t>
            </a:r>
            <a:endParaRPr lang="ru-RU" b="1" dirty="0"/>
          </a:p>
        </p:txBody>
      </p:sp>
      <p:pic>
        <p:nvPicPr>
          <p:cNvPr id="4" name="Содержимое 3" descr="Violin-Viol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762000" y="663420"/>
            <a:ext cx="3657600" cy="53238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848600" cy="58864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3034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5800"/>
            <a:ext cx="7924800" cy="59436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93366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84</TotalTime>
  <Words>16</Words>
  <Application>Microsoft Office PowerPoint</Application>
  <PresentationFormat>Экран (4:3)</PresentationFormat>
  <Paragraphs>11</Paragraphs>
  <Slides>16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Поток</vt:lpstr>
      <vt:lpstr>Музыкальные инструменты</vt:lpstr>
      <vt:lpstr>Презентация PowerPoint</vt:lpstr>
      <vt:lpstr>Скрипка</vt:lpstr>
      <vt:lpstr>Презентация PowerPoint</vt:lpstr>
      <vt:lpstr>Презентация PowerPoint</vt:lpstr>
      <vt:lpstr>Презентация PowerPoint</vt:lpstr>
      <vt:lpstr>прима и  скрипка альт</vt:lpstr>
      <vt:lpstr>Презентация PowerPoint</vt:lpstr>
      <vt:lpstr>Презентация PowerPoint</vt:lpstr>
      <vt:lpstr>Виолончель</vt:lpstr>
      <vt:lpstr>Квартет из  басни  И.А.Крылова</vt:lpstr>
      <vt:lpstr>Струнный  квартет</vt:lpstr>
      <vt:lpstr>Струнный квартет</vt:lpstr>
      <vt:lpstr>Контрабас</vt:lpstr>
      <vt:lpstr>Презентация PowerPoint</vt:lpstr>
      <vt:lpstr>Ноктюрн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Музыкальные инструменты</dc:title>
  <dc:creator>андрей</dc:creator>
  <cp:lastModifiedBy>Учитель</cp:lastModifiedBy>
  <cp:revision>15</cp:revision>
  <dcterms:created xsi:type="dcterms:W3CDTF">2013-01-24T12:39:13Z</dcterms:created>
  <dcterms:modified xsi:type="dcterms:W3CDTF">2017-10-31T08:43:56Z</dcterms:modified>
</cp:coreProperties>
</file>