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</p:sldMasterIdLst>
  <p:handoutMasterIdLst>
    <p:handoutMasterId r:id="rId17"/>
  </p:handoutMasterIdLst>
  <p:sldIdLst>
    <p:sldId id="256" r:id="rId8"/>
    <p:sldId id="276" r:id="rId9"/>
    <p:sldId id="274" r:id="rId10"/>
    <p:sldId id="275" r:id="rId11"/>
    <p:sldId id="277" r:id="rId12"/>
    <p:sldId id="270" r:id="rId13"/>
    <p:sldId id="272" r:id="rId14"/>
    <p:sldId id="273" r:id="rId15"/>
    <p:sldId id="278" r:id="rId16"/>
  </p:sldIdLst>
  <p:sldSz cx="9144000" cy="6858000" type="screen4x3"/>
  <p:notesSz cx="6808788" cy="98234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jpg"/><Relationship Id="rId5" Type="http://schemas.openxmlformats.org/officeDocument/2006/relationships/image" Target="../media/image12.jpg"/><Relationship Id="rId4" Type="http://schemas.openxmlformats.org/officeDocument/2006/relationships/image" Target="../media/image1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A39FC-0ADF-47DB-A7A9-428AFF748CF9}" type="doc">
      <dgm:prSet loTypeId="urn:microsoft.com/office/officeart/2005/8/layout/hierarchy3" loCatId="hierarchy" qsTypeId="urn:microsoft.com/office/officeart/2005/8/quickstyle/3d7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56B41B-6EAE-4E9E-BD20-699A4C90D18F}">
      <dgm:prSet/>
      <dgm:spPr/>
      <dgm:t>
        <a:bodyPr/>
        <a:lstStyle/>
        <a:p>
          <a:pPr rtl="0"/>
          <a:r>
            <a:rPr lang="ru-RU" b="1" dirty="0" smtClean="0"/>
            <a:t>Вы узнаете</a:t>
          </a:r>
          <a:endParaRPr lang="ru-RU" b="1" dirty="0"/>
        </a:p>
      </dgm:t>
    </dgm:pt>
    <dgm:pt modelId="{5C64F0CE-81AC-4C33-BDA4-EE66D5AEB54D}" type="parTrans" cxnId="{BDF05281-4ED3-4EF0-AB19-2A8D35CC154E}">
      <dgm:prSet/>
      <dgm:spPr/>
      <dgm:t>
        <a:bodyPr/>
        <a:lstStyle/>
        <a:p>
          <a:endParaRPr lang="ru-RU" b="1"/>
        </a:p>
      </dgm:t>
    </dgm:pt>
    <dgm:pt modelId="{7EFBF67F-B35D-4585-9F31-184A668CEA07}" type="sibTrans" cxnId="{BDF05281-4ED3-4EF0-AB19-2A8D35CC154E}">
      <dgm:prSet/>
      <dgm:spPr/>
      <dgm:t>
        <a:bodyPr/>
        <a:lstStyle/>
        <a:p>
          <a:endParaRPr lang="ru-RU" b="1"/>
        </a:p>
      </dgm:t>
    </dgm:pt>
    <dgm:pt modelId="{DB75ACD7-6D9D-415A-BF60-EB22EB059695}">
      <dgm:prSet custT="1"/>
      <dgm:spPr/>
      <dgm:t>
        <a:bodyPr/>
        <a:lstStyle/>
        <a:p>
          <a:pPr rtl="0"/>
          <a:r>
            <a:rPr lang="ru-RU" sz="2000" b="1" dirty="0" smtClean="0"/>
            <a:t>Что такое Православие</a:t>
          </a:r>
          <a:endParaRPr lang="ru-RU" sz="2000" b="1" dirty="0"/>
        </a:p>
      </dgm:t>
    </dgm:pt>
    <dgm:pt modelId="{DC9115E8-4586-4B55-9DAE-24967A2FC533}" type="parTrans" cxnId="{F30AC356-9224-4440-99F2-70ED2D7C2127}">
      <dgm:prSet/>
      <dgm:spPr/>
      <dgm:t>
        <a:bodyPr/>
        <a:lstStyle/>
        <a:p>
          <a:endParaRPr lang="ru-RU" b="1"/>
        </a:p>
      </dgm:t>
    </dgm:pt>
    <dgm:pt modelId="{A5670BA0-90D5-4E60-9C85-112CF07EB1AF}" type="sibTrans" cxnId="{F30AC356-9224-4440-99F2-70ED2D7C2127}">
      <dgm:prSet/>
      <dgm:spPr/>
      <dgm:t>
        <a:bodyPr/>
        <a:lstStyle/>
        <a:p>
          <a:endParaRPr lang="ru-RU" b="1"/>
        </a:p>
      </dgm:t>
    </dgm:pt>
    <dgm:pt modelId="{801319DA-13D5-47E2-A753-A52DB252B402}">
      <dgm:prSet custT="1"/>
      <dgm:spPr/>
      <dgm:t>
        <a:bodyPr/>
        <a:lstStyle/>
        <a:p>
          <a:pPr rtl="0"/>
          <a:r>
            <a:rPr lang="ru-RU" sz="2000" b="1" dirty="0" smtClean="0"/>
            <a:t>Что значит слово «благодать»</a:t>
          </a:r>
          <a:endParaRPr lang="ru-RU" sz="2000" b="1" dirty="0"/>
        </a:p>
      </dgm:t>
    </dgm:pt>
    <dgm:pt modelId="{6DD33FFA-D7F9-4E7B-9160-598AA73E97A0}" type="parTrans" cxnId="{B5E79B5A-E5EC-4067-B077-B4B54A8494A8}">
      <dgm:prSet/>
      <dgm:spPr/>
      <dgm:t>
        <a:bodyPr/>
        <a:lstStyle/>
        <a:p>
          <a:endParaRPr lang="ru-RU" b="1"/>
        </a:p>
      </dgm:t>
    </dgm:pt>
    <dgm:pt modelId="{3585BD83-3669-4818-AFC8-AA9A709CB43C}" type="sibTrans" cxnId="{B5E79B5A-E5EC-4067-B077-B4B54A8494A8}">
      <dgm:prSet/>
      <dgm:spPr/>
      <dgm:t>
        <a:bodyPr/>
        <a:lstStyle/>
        <a:p>
          <a:endParaRPr lang="ru-RU" b="1"/>
        </a:p>
      </dgm:t>
    </dgm:pt>
    <dgm:pt modelId="{C8FD0B6A-0835-4FF8-8713-664048E59D0C}">
      <dgm:prSet custT="1"/>
      <dgm:spPr/>
      <dgm:t>
        <a:bodyPr/>
        <a:lstStyle/>
        <a:p>
          <a:pPr rtl="0"/>
          <a:r>
            <a:rPr lang="ru-RU" sz="2000" b="1" dirty="0" smtClean="0"/>
            <a:t>Кто такие святые</a:t>
          </a:r>
          <a:endParaRPr lang="ru-RU" sz="2000" b="1" dirty="0"/>
        </a:p>
      </dgm:t>
    </dgm:pt>
    <dgm:pt modelId="{7E098A11-B208-4629-8E5F-C558044F53AC}" type="parTrans" cxnId="{9396B317-5D29-4C31-8844-A2DA98A6F367}">
      <dgm:prSet/>
      <dgm:spPr/>
      <dgm:t>
        <a:bodyPr/>
        <a:lstStyle/>
        <a:p>
          <a:endParaRPr lang="ru-RU" b="1"/>
        </a:p>
      </dgm:t>
    </dgm:pt>
    <dgm:pt modelId="{8C5FBBE3-5AAC-4F35-8C97-159035297EB2}" type="sibTrans" cxnId="{9396B317-5D29-4C31-8844-A2DA98A6F367}">
      <dgm:prSet/>
      <dgm:spPr/>
      <dgm:t>
        <a:bodyPr/>
        <a:lstStyle/>
        <a:p>
          <a:endParaRPr lang="ru-RU" b="1"/>
        </a:p>
      </dgm:t>
    </dgm:pt>
    <dgm:pt modelId="{74BD405A-C346-48E0-89DA-F23A4FA01E29}">
      <dgm:prSet custT="1"/>
      <dgm:spPr/>
      <dgm:t>
        <a:bodyPr/>
        <a:lstStyle/>
        <a:p>
          <a:pPr rtl="0"/>
          <a:r>
            <a:rPr lang="ru-RU" sz="2000" b="1" dirty="0" smtClean="0"/>
            <a:t>О молитве «Отче наш»</a:t>
          </a:r>
          <a:endParaRPr lang="ru-RU" sz="2000" b="1" dirty="0"/>
        </a:p>
      </dgm:t>
    </dgm:pt>
    <dgm:pt modelId="{FFE027B0-45EC-4ED2-B402-98F7D903DC46}" type="parTrans" cxnId="{A40C1510-2E1C-467B-BD4F-5AEE0BE4C19F}">
      <dgm:prSet/>
      <dgm:spPr/>
      <dgm:t>
        <a:bodyPr/>
        <a:lstStyle/>
        <a:p>
          <a:endParaRPr lang="ru-RU" b="1"/>
        </a:p>
      </dgm:t>
    </dgm:pt>
    <dgm:pt modelId="{A0EE13F3-2129-4587-BE82-20D1A8821091}" type="sibTrans" cxnId="{A40C1510-2E1C-467B-BD4F-5AEE0BE4C19F}">
      <dgm:prSet/>
      <dgm:spPr/>
      <dgm:t>
        <a:bodyPr/>
        <a:lstStyle/>
        <a:p>
          <a:endParaRPr lang="ru-RU" b="1"/>
        </a:p>
      </dgm:t>
    </dgm:pt>
    <dgm:pt modelId="{D48C627B-D94D-45CA-AAD4-439480EB0573}" type="pres">
      <dgm:prSet presAssocID="{133A39FC-0ADF-47DB-A7A9-428AFF748CF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3673852-A722-48D1-9CC9-F3A44E19D6A9}" type="pres">
      <dgm:prSet presAssocID="{B156B41B-6EAE-4E9E-BD20-699A4C90D18F}" presName="root" presStyleCnt="0"/>
      <dgm:spPr/>
    </dgm:pt>
    <dgm:pt modelId="{6E0809F6-283E-46CE-9A09-05B0CC5806A4}" type="pres">
      <dgm:prSet presAssocID="{B156B41B-6EAE-4E9E-BD20-699A4C90D18F}" presName="rootComposite" presStyleCnt="0"/>
      <dgm:spPr/>
    </dgm:pt>
    <dgm:pt modelId="{854B94E8-21C6-4CDE-9B06-849651E962E7}" type="pres">
      <dgm:prSet presAssocID="{B156B41B-6EAE-4E9E-BD20-699A4C90D18F}" presName="rootText" presStyleLbl="node1" presStyleIdx="0" presStyleCnt="1" custScaleX="153111"/>
      <dgm:spPr/>
      <dgm:t>
        <a:bodyPr/>
        <a:lstStyle/>
        <a:p>
          <a:endParaRPr lang="ru-RU"/>
        </a:p>
      </dgm:t>
    </dgm:pt>
    <dgm:pt modelId="{7389A620-770C-475C-80BA-B06B3381828E}" type="pres">
      <dgm:prSet presAssocID="{B156B41B-6EAE-4E9E-BD20-699A4C90D18F}" presName="rootConnector" presStyleLbl="node1" presStyleIdx="0" presStyleCnt="1"/>
      <dgm:spPr/>
      <dgm:t>
        <a:bodyPr/>
        <a:lstStyle/>
        <a:p>
          <a:endParaRPr lang="ru-RU"/>
        </a:p>
      </dgm:t>
    </dgm:pt>
    <dgm:pt modelId="{D1C52F90-BE81-47E3-AFC8-6C1E01FA3D1C}" type="pres">
      <dgm:prSet presAssocID="{B156B41B-6EAE-4E9E-BD20-699A4C90D18F}" presName="childShape" presStyleCnt="0"/>
      <dgm:spPr/>
    </dgm:pt>
    <dgm:pt modelId="{0B295744-A349-44F3-8860-141FA45E483E}" type="pres">
      <dgm:prSet presAssocID="{DC9115E8-4586-4B55-9DAE-24967A2FC533}" presName="Name13" presStyleLbl="parChTrans1D2" presStyleIdx="0" presStyleCnt="4"/>
      <dgm:spPr/>
      <dgm:t>
        <a:bodyPr/>
        <a:lstStyle/>
        <a:p>
          <a:endParaRPr lang="ru-RU"/>
        </a:p>
      </dgm:t>
    </dgm:pt>
    <dgm:pt modelId="{5BDFF737-45A6-4D2C-A955-CE608A8FE774}" type="pres">
      <dgm:prSet presAssocID="{DB75ACD7-6D9D-415A-BF60-EB22EB059695}" presName="childText" presStyleLbl="bgAcc1" presStyleIdx="0" presStyleCnt="4" custScaleX="191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CA6E7-C873-4920-A6DE-AB1E1D0706A8}" type="pres">
      <dgm:prSet presAssocID="{6DD33FFA-D7F9-4E7B-9160-598AA73E97A0}" presName="Name13" presStyleLbl="parChTrans1D2" presStyleIdx="1" presStyleCnt="4"/>
      <dgm:spPr/>
      <dgm:t>
        <a:bodyPr/>
        <a:lstStyle/>
        <a:p>
          <a:endParaRPr lang="ru-RU"/>
        </a:p>
      </dgm:t>
    </dgm:pt>
    <dgm:pt modelId="{D9D7619F-5F9D-45BC-BA97-2F6094A5A089}" type="pres">
      <dgm:prSet presAssocID="{801319DA-13D5-47E2-A753-A52DB252B402}" presName="childText" presStyleLbl="bgAcc1" presStyleIdx="1" presStyleCnt="4" custScaleX="191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B1C74-0083-4670-96B9-1FB7B2017D27}" type="pres">
      <dgm:prSet presAssocID="{7E098A11-B208-4629-8E5F-C558044F53AC}" presName="Name13" presStyleLbl="parChTrans1D2" presStyleIdx="2" presStyleCnt="4"/>
      <dgm:spPr/>
      <dgm:t>
        <a:bodyPr/>
        <a:lstStyle/>
        <a:p>
          <a:endParaRPr lang="ru-RU"/>
        </a:p>
      </dgm:t>
    </dgm:pt>
    <dgm:pt modelId="{093E3FAE-49F1-4EB1-BF23-F2E330B04E7F}" type="pres">
      <dgm:prSet presAssocID="{C8FD0B6A-0835-4FF8-8713-664048E59D0C}" presName="childText" presStyleLbl="bgAcc1" presStyleIdx="2" presStyleCnt="4" custScaleX="191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901DB-CC49-408F-A1AA-CA0B195293A1}" type="pres">
      <dgm:prSet presAssocID="{FFE027B0-45EC-4ED2-B402-98F7D903DC46}" presName="Name13" presStyleLbl="parChTrans1D2" presStyleIdx="3" presStyleCnt="4"/>
      <dgm:spPr/>
      <dgm:t>
        <a:bodyPr/>
        <a:lstStyle/>
        <a:p>
          <a:endParaRPr lang="ru-RU"/>
        </a:p>
      </dgm:t>
    </dgm:pt>
    <dgm:pt modelId="{B113AFE4-0868-4791-A94A-9FA1D77B3129}" type="pres">
      <dgm:prSet presAssocID="{74BD405A-C346-48E0-89DA-F23A4FA01E29}" presName="childText" presStyleLbl="bgAcc1" presStyleIdx="3" presStyleCnt="4" custScaleX="191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0C1510-2E1C-467B-BD4F-5AEE0BE4C19F}" srcId="{B156B41B-6EAE-4E9E-BD20-699A4C90D18F}" destId="{74BD405A-C346-48E0-89DA-F23A4FA01E29}" srcOrd="3" destOrd="0" parTransId="{FFE027B0-45EC-4ED2-B402-98F7D903DC46}" sibTransId="{A0EE13F3-2129-4587-BE82-20D1A8821091}"/>
    <dgm:cxn modelId="{AE50E8FA-888B-4A04-8DE8-43F03AB1003F}" type="presOf" srcId="{DB75ACD7-6D9D-415A-BF60-EB22EB059695}" destId="{5BDFF737-45A6-4D2C-A955-CE608A8FE774}" srcOrd="0" destOrd="0" presId="urn:microsoft.com/office/officeart/2005/8/layout/hierarchy3"/>
    <dgm:cxn modelId="{18CF5791-7A61-486F-9A49-550A60446B16}" type="presOf" srcId="{FFE027B0-45EC-4ED2-B402-98F7D903DC46}" destId="{C49901DB-CC49-408F-A1AA-CA0B195293A1}" srcOrd="0" destOrd="0" presId="urn:microsoft.com/office/officeart/2005/8/layout/hierarchy3"/>
    <dgm:cxn modelId="{55C5CCDD-CA28-4D28-BA77-731E10A20074}" type="presOf" srcId="{C8FD0B6A-0835-4FF8-8713-664048E59D0C}" destId="{093E3FAE-49F1-4EB1-BF23-F2E330B04E7F}" srcOrd="0" destOrd="0" presId="urn:microsoft.com/office/officeart/2005/8/layout/hierarchy3"/>
    <dgm:cxn modelId="{7C5212C3-1BF5-45A6-8C3F-56A2BA46BF13}" type="presOf" srcId="{6DD33FFA-D7F9-4E7B-9160-598AA73E97A0}" destId="{90DCA6E7-C873-4920-A6DE-AB1E1D0706A8}" srcOrd="0" destOrd="0" presId="urn:microsoft.com/office/officeart/2005/8/layout/hierarchy3"/>
    <dgm:cxn modelId="{856BD75A-BA19-41DD-BF59-699A0B9DCFD7}" type="presOf" srcId="{DC9115E8-4586-4B55-9DAE-24967A2FC533}" destId="{0B295744-A349-44F3-8860-141FA45E483E}" srcOrd="0" destOrd="0" presId="urn:microsoft.com/office/officeart/2005/8/layout/hierarchy3"/>
    <dgm:cxn modelId="{BDF05281-4ED3-4EF0-AB19-2A8D35CC154E}" srcId="{133A39FC-0ADF-47DB-A7A9-428AFF748CF9}" destId="{B156B41B-6EAE-4E9E-BD20-699A4C90D18F}" srcOrd="0" destOrd="0" parTransId="{5C64F0CE-81AC-4C33-BDA4-EE66D5AEB54D}" sibTransId="{7EFBF67F-B35D-4585-9F31-184A668CEA07}"/>
    <dgm:cxn modelId="{C6D30F62-0BFE-485E-BC50-D0C0CDC8DE79}" type="presOf" srcId="{7E098A11-B208-4629-8E5F-C558044F53AC}" destId="{D09B1C74-0083-4670-96B9-1FB7B2017D27}" srcOrd="0" destOrd="0" presId="urn:microsoft.com/office/officeart/2005/8/layout/hierarchy3"/>
    <dgm:cxn modelId="{1646C302-FD43-4D0E-B60F-6301B03F46CC}" type="presOf" srcId="{801319DA-13D5-47E2-A753-A52DB252B402}" destId="{D9D7619F-5F9D-45BC-BA97-2F6094A5A089}" srcOrd="0" destOrd="0" presId="urn:microsoft.com/office/officeart/2005/8/layout/hierarchy3"/>
    <dgm:cxn modelId="{F30AC356-9224-4440-99F2-70ED2D7C2127}" srcId="{B156B41B-6EAE-4E9E-BD20-699A4C90D18F}" destId="{DB75ACD7-6D9D-415A-BF60-EB22EB059695}" srcOrd="0" destOrd="0" parTransId="{DC9115E8-4586-4B55-9DAE-24967A2FC533}" sibTransId="{A5670BA0-90D5-4E60-9C85-112CF07EB1AF}"/>
    <dgm:cxn modelId="{9613C95D-01C9-47B2-83FB-10D485FB28F8}" type="presOf" srcId="{B156B41B-6EAE-4E9E-BD20-699A4C90D18F}" destId="{854B94E8-21C6-4CDE-9B06-849651E962E7}" srcOrd="0" destOrd="0" presId="urn:microsoft.com/office/officeart/2005/8/layout/hierarchy3"/>
    <dgm:cxn modelId="{B5E79B5A-E5EC-4067-B077-B4B54A8494A8}" srcId="{B156B41B-6EAE-4E9E-BD20-699A4C90D18F}" destId="{801319DA-13D5-47E2-A753-A52DB252B402}" srcOrd="1" destOrd="0" parTransId="{6DD33FFA-D7F9-4E7B-9160-598AA73E97A0}" sibTransId="{3585BD83-3669-4818-AFC8-AA9A709CB43C}"/>
    <dgm:cxn modelId="{5BDEEA80-772B-4049-9EDF-C992E3A25E84}" type="presOf" srcId="{B156B41B-6EAE-4E9E-BD20-699A4C90D18F}" destId="{7389A620-770C-475C-80BA-B06B3381828E}" srcOrd="1" destOrd="0" presId="urn:microsoft.com/office/officeart/2005/8/layout/hierarchy3"/>
    <dgm:cxn modelId="{C8A7176E-53F5-46D5-9107-60E50E599D8F}" type="presOf" srcId="{133A39FC-0ADF-47DB-A7A9-428AFF748CF9}" destId="{D48C627B-D94D-45CA-AAD4-439480EB0573}" srcOrd="0" destOrd="0" presId="urn:microsoft.com/office/officeart/2005/8/layout/hierarchy3"/>
    <dgm:cxn modelId="{9396B317-5D29-4C31-8844-A2DA98A6F367}" srcId="{B156B41B-6EAE-4E9E-BD20-699A4C90D18F}" destId="{C8FD0B6A-0835-4FF8-8713-664048E59D0C}" srcOrd="2" destOrd="0" parTransId="{7E098A11-B208-4629-8E5F-C558044F53AC}" sibTransId="{8C5FBBE3-5AAC-4F35-8C97-159035297EB2}"/>
    <dgm:cxn modelId="{2D38371C-F44B-42A6-97F9-D8202BAD7091}" type="presOf" srcId="{74BD405A-C346-48E0-89DA-F23A4FA01E29}" destId="{B113AFE4-0868-4791-A94A-9FA1D77B3129}" srcOrd="0" destOrd="0" presId="urn:microsoft.com/office/officeart/2005/8/layout/hierarchy3"/>
    <dgm:cxn modelId="{37D8AA08-8DD3-4243-92CA-C6B4BDFBD2B4}" type="presParOf" srcId="{D48C627B-D94D-45CA-AAD4-439480EB0573}" destId="{03673852-A722-48D1-9CC9-F3A44E19D6A9}" srcOrd="0" destOrd="0" presId="urn:microsoft.com/office/officeart/2005/8/layout/hierarchy3"/>
    <dgm:cxn modelId="{694FCD3F-9573-4498-A9B9-FC8CAE0DE4C0}" type="presParOf" srcId="{03673852-A722-48D1-9CC9-F3A44E19D6A9}" destId="{6E0809F6-283E-46CE-9A09-05B0CC5806A4}" srcOrd="0" destOrd="0" presId="urn:microsoft.com/office/officeart/2005/8/layout/hierarchy3"/>
    <dgm:cxn modelId="{1FAC662B-F9CB-4F6D-986E-67AC566B25FF}" type="presParOf" srcId="{6E0809F6-283E-46CE-9A09-05B0CC5806A4}" destId="{854B94E8-21C6-4CDE-9B06-849651E962E7}" srcOrd="0" destOrd="0" presId="urn:microsoft.com/office/officeart/2005/8/layout/hierarchy3"/>
    <dgm:cxn modelId="{2787FDC4-A0AE-4ADA-BF31-D55E3DFDFD49}" type="presParOf" srcId="{6E0809F6-283E-46CE-9A09-05B0CC5806A4}" destId="{7389A620-770C-475C-80BA-B06B3381828E}" srcOrd="1" destOrd="0" presId="urn:microsoft.com/office/officeart/2005/8/layout/hierarchy3"/>
    <dgm:cxn modelId="{3AA931F1-7A56-472D-A10F-A4393D76DA1A}" type="presParOf" srcId="{03673852-A722-48D1-9CC9-F3A44E19D6A9}" destId="{D1C52F90-BE81-47E3-AFC8-6C1E01FA3D1C}" srcOrd="1" destOrd="0" presId="urn:microsoft.com/office/officeart/2005/8/layout/hierarchy3"/>
    <dgm:cxn modelId="{383AFCF9-468D-4609-B66B-BF98F23848ED}" type="presParOf" srcId="{D1C52F90-BE81-47E3-AFC8-6C1E01FA3D1C}" destId="{0B295744-A349-44F3-8860-141FA45E483E}" srcOrd="0" destOrd="0" presId="urn:microsoft.com/office/officeart/2005/8/layout/hierarchy3"/>
    <dgm:cxn modelId="{48B8FC50-227C-4C0F-9B1F-245B115F71C9}" type="presParOf" srcId="{D1C52F90-BE81-47E3-AFC8-6C1E01FA3D1C}" destId="{5BDFF737-45A6-4D2C-A955-CE608A8FE774}" srcOrd="1" destOrd="0" presId="urn:microsoft.com/office/officeart/2005/8/layout/hierarchy3"/>
    <dgm:cxn modelId="{96085F05-3535-4136-999D-129E95301785}" type="presParOf" srcId="{D1C52F90-BE81-47E3-AFC8-6C1E01FA3D1C}" destId="{90DCA6E7-C873-4920-A6DE-AB1E1D0706A8}" srcOrd="2" destOrd="0" presId="urn:microsoft.com/office/officeart/2005/8/layout/hierarchy3"/>
    <dgm:cxn modelId="{96D6BC5F-0AF0-411E-83EC-C26A6BFA5F5D}" type="presParOf" srcId="{D1C52F90-BE81-47E3-AFC8-6C1E01FA3D1C}" destId="{D9D7619F-5F9D-45BC-BA97-2F6094A5A089}" srcOrd="3" destOrd="0" presId="urn:microsoft.com/office/officeart/2005/8/layout/hierarchy3"/>
    <dgm:cxn modelId="{55C349C6-8034-48DF-8392-C607FEC20A80}" type="presParOf" srcId="{D1C52F90-BE81-47E3-AFC8-6C1E01FA3D1C}" destId="{D09B1C74-0083-4670-96B9-1FB7B2017D27}" srcOrd="4" destOrd="0" presId="urn:microsoft.com/office/officeart/2005/8/layout/hierarchy3"/>
    <dgm:cxn modelId="{2647D145-2D62-4888-8CFC-6CBF28405F21}" type="presParOf" srcId="{D1C52F90-BE81-47E3-AFC8-6C1E01FA3D1C}" destId="{093E3FAE-49F1-4EB1-BF23-F2E330B04E7F}" srcOrd="5" destOrd="0" presId="urn:microsoft.com/office/officeart/2005/8/layout/hierarchy3"/>
    <dgm:cxn modelId="{EDE0A06F-53D8-42CE-AE9F-CFAAF29F47D0}" type="presParOf" srcId="{D1C52F90-BE81-47E3-AFC8-6C1E01FA3D1C}" destId="{C49901DB-CC49-408F-A1AA-CA0B195293A1}" srcOrd="6" destOrd="0" presId="urn:microsoft.com/office/officeart/2005/8/layout/hierarchy3"/>
    <dgm:cxn modelId="{5B1C0408-C713-4A4C-A216-A57990153E68}" type="presParOf" srcId="{D1C52F90-BE81-47E3-AFC8-6C1E01FA3D1C}" destId="{B113AFE4-0868-4791-A94A-9FA1D77B3129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13BD22-275E-446E-811D-3FD9C19D05DD}" type="doc">
      <dgm:prSet loTypeId="urn:microsoft.com/office/officeart/2005/8/layout/hierarchy1" loCatId="hierarchy" qsTypeId="urn:microsoft.com/office/officeart/2005/8/quickstyle/3d6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B663757B-8CB8-4353-94B4-93C964BB15DF}">
      <dgm:prSet custT="1"/>
      <dgm:spPr/>
      <dgm:t>
        <a:bodyPr/>
        <a:lstStyle/>
        <a:p>
          <a:pPr rtl="0"/>
          <a:r>
            <a:rPr lang="ru-RU" sz="3200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Православие</a:t>
          </a:r>
          <a:endParaRPr lang="ru-RU" sz="32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9703DB4-7522-4442-A245-5CC7E5AFD561}" type="parTrans" cxnId="{8E16AB97-3FAA-4EC2-A9E4-FFE5D4121C20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8AD4968-106F-4137-9F54-B850F0A12C95}" type="sibTrans" cxnId="{8E16AB97-3FAA-4EC2-A9E4-FFE5D4121C20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3DC5965-34AA-4D5D-A579-DFAF43A472B7}">
      <dgm:prSet custT="1"/>
      <dgm:spPr/>
      <dgm:t>
        <a:bodyPr/>
        <a:lstStyle/>
        <a:p>
          <a:pPr rtl="0"/>
          <a:r>
            <a:rPr lang="ru-RU" sz="2000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Право</a:t>
          </a:r>
          <a:r>
            <a:rPr lang="ru-RU" sz="2300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(</a:t>
          </a:r>
          <a:r>
            <a:rPr lang="ru-RU" sz="1800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правильно</a:t>
          </a:r>
          <a:r>
            <a:rPr lang="ru-RU" sz="2300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)</a:t>
          </a:r>
          <a:endParaRPr lang="ru-RU" sz="23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D8A94266-195B-4254-A14B-5DC0DFC8CE05}" type="parTrans" cxnId="{EC69B75B-FFEB-4F93-A574-15456E4B79F2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0A26704B-95C2-400E-A2AC-5800C6D178D3}" type="sibTrans" cxnId="{EC69B75B-FFEB-4F93-A574-15456E4B79F2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94C9DB94-BE2F-478A-A29E-9B65398E04CC}">
      <dgm:prSet custT="1"/>
      <dgm:spPr/>
      <dgm:t>
        <a:bodyPr/>
        <a:lstStyle/>
        <a:p>
          <a:pPr rtl="0"/>
          <a:r>
            <a:rPr lang="ru-RU" sz="20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Славить (</a:t>
          </a:r>
          <a:r>
            <a:rPr lang="ru-RU" sz="18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прославлять</a:t>
          </a:r>
          <a:r>
            <a:rPr lang="ru-RU" sz="20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)</a:t>
          </a:r>
          <a:endParaRPr lang="ru-RU" sz="20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A30CF4F-9150-4A56-83C1-0350A9B75402}" type="parTrans" cxnId="{0A91C56F-4FAB-492D-BFA8-F7E0C7FEADEA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DF9F3FE4-EB67-4E29-AF2B-82849BA7D642}" type="sibTrans" cxnId="{0A91C56F-4FAB-492D-BFA8-F7E0C7FEADEA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1AEC20D-6FB2-488F-A39B-48D79F19A46E}">
      <dgm:prSet/>
      <dgm:spPr/>
      <dgm:t>
        <a:bodyPr/>
        <a:lstStyle/>
        <a:p>
          <a:pPr rtl="0"/>
          <a:r>
            <a:rPr lang="ru-RU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Умение правильно славить Бога</a:t>
          </a:r>
          <a:endParaRPr lang="ru-RU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56BD08C3-6831-4D82-B9AF-36CECE160D20}" type="parTrans" cxnId="{B5B2B0FB-B235-4296-A33F-323BF7B40E6A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796F9D7-F83F-4991-97A9-AB35E1D1002F}" type="sibTrans" cxnId="{B5B2B0FB-B235-4296-A33F-323BF7B40E6A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713719FB-1231-4113-B607-A476E8FB6EA8}" type="pres">
      <dgm:prSet presAssocID="{A913BD22-275E-446E-811D-3FD9C19D05D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0EB918B-A3F4-48B7-8273-93B6EE593B9D}" type="pres">
      <dgm:prSet presAssocID="{B663757B-8CB8-4353-94B4-93C964BB15DF}" presName="hierRoot1" presStyleCnt="0"/>
      <dgm:spPr/>
    </dgm:pt>
    <dgm:pt modelId="{8EE69FA3-3509-468F-BDEB-3C62C4876E80}" type="pres">
      <dgm:prSet presAssocID="{B663757B-8CB8-4353-94B4-93C964BB15DF}" presName="composite" presStyleCnt="0"/>
      <dgm:spPr/>
    </dgm:pt>
    <dgm:pt modelId="{8E40489F-B4B7-46D1-B02F-B2E01BC179EA}" type="pres">
      <dgm:prSet presAssocID="{B663757B-8CB8-4353-94B4-93C964BB15DF}" presName="background" presStyleLbl="node0" presStyleIdx="0" presStyleCnt="2"/>
      <dgm:spPr/>
    </dgm:pt>
    <dgm:pt modelId="{6C6998FA-1DF0-4335-9458-47962AB32CDF}" type="pres">
      <dgm:prSet presAssocID="{B663757B-8CB8-4353-94B4-93C964BB15DF}" presName="text" presStyleLbl="fgAcc0" presStyleIdx="0" presStyleCnt="2" custScaleX="1551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A96456-B7DD-419B-BBD9-940B53C224DC}" type="pres">
      <dgm:prSet presAssocID="{B663757B-8CB8-4353-94B4-93C964BB15DF}" presName="hierChild2" presStyleCnt="0"/>
      <dgm:spPr/>
    </dgm:pt>
    <dgm:pt modelId="{6AF66A0E-DCEB-4734-8F48-215A1F32744B}" type="pres">
      <dgm:prSet presAssocID="{D8A94266-195B-4254-A14B-5DC0DFC8CE0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B76E66A-125F-4606-8B78-EDE9E1761631}" type="pres">
      <dgm:prSet presAssocID="{33DC5965-34AA-4D5D-A579-DFAF43A472B7}" presName="hierRoot2" presStyleCnt="0"/>
      <dgm:spPr/>
    </dgm:pt>
    <dgm:pt modelId="{08000387-4880-4A4C-AEE9-F4F1D258B9C2}" type="pres">
      <dgm:prSet presAssocID="{33DC5965-34AA-4D5D-A579-DFAF43A472B7}" presName="composite2" presStyleCnt="0"/>
      <dgm:spPr/>
    </dgm:pt>
    <dgm:pt modelId="{766C3FCD-1E19-4A7B-9C6D-86CEF8E89166}" type="pres">
      <dgm:prSet presAssocID="{33DC5965-34AA-4D5D-A579-DFAF43A472B7}" presName="background2" presStyleLbl="node2" presStyleIdx="0" presStyleCnt="2"/>
      <dgm:spPr/>
    </dgm:pt>
    <dgm:pt modelId="{F9B05953-7ECF-4383-83FD-823801EAF3CB}" type="pres">
      <dgm:prSet presAssocID="{33DC5965-34AA-4D5D-A579-DFAF43A472B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BE605B-F448-439B-8C78-2D37D3DC112A}" type="pres">
      <dgm:prSet presAssocID="{33DC5965-34AA-4D5D-A579-DFAF43A472B7}" presName="hierChild3" presStyleCnt="0"/>
      <dgm:spPr/>
    </dgm:pt>
    <dgm:pt modelId="{C130B77A-3E2C-4412-9DE7-1F0DD17CC8CF}" type="pres">
      <dgm:prSet presAssocID="{FA30CF4F-9150-4A56-83C1-0350A9B7540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84F3745-2D31-46D2-9053-BAD85999747C}" type="pres">
      <dgm:prSet presAssocID="{94C9DB94-BE2F-478A-A29E-9B65398E04CC}" presName="hierRoot2" presStyleCnt="0"/>
      <dgm:spPr/>
    </dgm:pt>
    <dgm:pt modelId="{680060F5-EE1D-4B9A-9221-7ADCDF06A190}" type="pres">
      <dgm:prSet presAssocID="{94C9DB94-BE2F-478A-A29E-9B65398E04CC}" presName="composite2" presStyleCnt="0"/>
      <dgm:spPr/>
    </dgm:pt>
    <dgm:pt modelId="{4FE2D77F-BD03-4552-BBD4-4FA5AF4BFEB2}" type="pres">
      <dgm:prSet presAssocID="{94C9DB94-BE2F-478A-A29E-9B65398E04CC}" presName="background2" presStyleLbl="node2" presStyleIdx="1" presStyleCnt="2"/>
      <dgm:spPr/>
    </dgm:pt>
    <dgm:pt modelId="{4FAD6B52-7F02-43FA-8889-7EF68C411A9E}" type="pres">
      <dgm:prSet presAssocID="{94C9DB94-BE2F-478A-A29E-9B65398E04C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12682E-6EC7-4318-ADD3-E84B7AB89893}" type="pres">
      <dgm:prSet presAssocID="{94C9DB94-BE2F-478A-A29E-9B65398E04CC}" presName="hierChild3" presStyleCnt="0"/>
      <dgm:spPr/>
    </dgm:pt>
    <dgm:pt modelId="{20E67BE0-E82C-47B2-BEE2-D0AAC633C709}" type="pres">
      <dgm:prSet presAssocID="{41AEC20D-6FB2-488F-A39B-48D79F19A46E}" presName="hierRoot1" presStyleCnt="0"/>
      <dgm:spPr/>
    </dgm:pt>
    <dgm:pt modelId="{9DDC6181-69EC-4667-966B-C7D8C5C94F91}" type="pres">
      <dgm:prSet presAssocID="{41AEC20D-6FB2-488F-A39B-48D79F19A46E}" presName="composite" presStyleCnt="0"/>
      <dgm:spPr/>
    </dgm:pt>
    <dgm:pt modelId="{F347A30E-36E9-4321-98E3-0015126967BD}" type="pres">
      <dgm:prSet presAssocID="{41AEC20D-6FB2-488F-A39B-48D79F19A46E}" presName="background" presStyleLbl="node0" presStyleIdx="1" presStyleCnt="2"/>
      <dgm:spPr/>
    </dgm:pt>
    <dgm:pt modelId="{E7EE338C-AD7F-4479-A0E9-4E18E23A7CCF}" type="pres">
      <dgm:prSet presAssocID="{41AEC20D-6FB2-488F-A39B-48D79F19A46E}" presName="text" presStyleLbl="fgAcc0" presStyleIdx="1" presStyleCnt="2" custScaleX="1551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A0B435-4214-4F70-97A1-F7E320E98A5A}" type="pres">
      <dgm:prSet presAssocID="{41AEC20D-6FB2-488F-A39B-48D79F19A46E}" presName="hierChild2" presStyleCnt="0"/>
      <dgm:spPr/>
    </dgm:pt>
  </dgm:ptLst>
  <dgm:cxnLst>
    <dgm:cxn modelId="{0A91C56F-4FAB-492D-BFA8-F7E0C7FEADEA}" srcId="{B663757B-8CB8-4353-94B4-93C964BB15DF}" destId="{94C9DB94-BE2F-478A-A29E-9B65398E04CC}" srcOrd="1" destOrd="0" parTransId="{FA30CF4F-9150-4A56-83C1-0350A9B75402}" sibTransId="{DF9F3FE4-EB67-4E29-AF2B-82849BA7D642}"/>
    <dgm:cxn modelId="{8E16AB97-3FAA-4EC2-A9E4-FFE5D4121C20}" srcId="{A913BD22-275E-446E-811D-3FD9C19D05DD}" destId="{B663757B-8CB8-4353-94B4-93C964BB15DF}" srcOrd="0" destOrd="0" parTransId="{F9703DB4-7522-4442-A245-5CC7E5AFD561}" sibTransId="{E8AD4968-106F-4137-9F54-B850F0A12C95}"/>
    <dgm:cxn modelId="{B4330815-25C3-4B0C-A675-88B69494C419}" type="presOf" srcId="{41AEC20D-6FB2-488F-A39B-48D79F19A46E}" destId="{E7EE338C-AD7F-4479-A0E9-4E18E23A7CCF}" srcOrd="0" destOrd="0" presId="urn:microsoft.com/office/officeart/2005/8/layout/hierarchy1"/>
    <dgm:cxn modelId="{A581BF81-1652-4E2A-A927-F563EDE1B130}" type="presOf" srcId="{FA30CF4F-9150-4A56-83C1-0350A9B75402}" destId="{C130B77A-3E2C-4412-9DE7-1F0DD17CC8CF}" srcOrd="0" destOrd="0" presId="urn:microsoft.com/office/officeart/2005/8/layout/hierarchy1"/>
    <dgm:cxn modelId="{EC69B75B-FFEB-4F93-A574-15456E4B79F2}" srcId="{B663757B-8CB8-4353-94B4-93C964BB15DF}" destId="{33DC5965-34AA-4D5D-A579-DFAF43A472B7}" srcOrd="0" destOrd="0" parTransId="{D8A94266-195B-4254-A14B-5DC0DFC8CE05}" sibTransId="{0A26704B-95C2-400E-A2AC-5800C6D178D3}"/>
    <dgm:cxn modelId="{16678101-4295-4864-948F-6389AD626BC7}" type="presOf" srcId="{94C9DB94-BE2F-478A-A29E-9B65398E04CC}" destId="{4FAD6B52-7F02-43FA-8889-7EF68C411A9E}" srcOrd="0" destOrd="0" presId="urn:microsoft.com/office/officeart/2005/8/layout/hierarchy1"/>
    <dgm:cxn modelId="{B5B2B0FB-B235-4296-A33F-323BF7B40E6A}" srcId="{A913BD22-275E-446E-811D-3FD9C19D05DD}" destId="{41AEC20D-6FB2-488F-A39B-48D79F19A46E}" srcOrd="1" destOrd="0" parTransId="{56BD08C3-6831-4D82-B9AF-36CECE160D20}" sibTransId="{8796F9D7-F83F-4991-97A9-AB35E1D1002F}"/>
    <dgm:cxn modelId="{FACBF2BF-11D8-4098-86D7-7F014FA0DFB4}" type="presOf" srcId="{B663757B-8CB8-4353-94B4-93C964BB15DF}" destId="{6C6998FA-1DF0-4335-9458-47962AB32CDF}" srcOrd="0" destOrd="0" presId="urn:microsoft.com/office/officeart/2005/8/layout/hierarchy1"/>
    <dgm:cxn modelId="{5B6AE768-8502-40AD-8F90-4E2B44AC66CD}" type="presOf" srcId="{33DC5965-34AA-4D5D-A579-DFAF43A472B7}" destId="{F9B05953-7ECF-4383-83FD-823801EAF3CB}" srcOrd="0" destOrd="0" presId="urn:microsoft.com/office/officeart/2005/8/layout/hierarchy1"/>
    <dgm:cxn modelId="{9CBB1D73-6035-4897-BEE4-6429D998329D}" type="presOf" srcId="{A913BD22-275E-446E-811D-3FD9C19D05DD}" destId="{713719FB-1231-4113-B607-A476E8FB6EA8}" srcOrd="0" destOrd="0" presId="urn:microsoft.com/office/officeart/2005/8/layout/hierarchy1"/>
    <dgm:cxn modelId="{9F7F6FCF-81D3-4BA4-80A0-117A9F76FEDD}" type="presOf" srcId="{D8A94266-195B-4254-A14B-5DC0DFC8CE05}" destId="{6AF66A0E-DCEB-4734-8F48-215A1F32744B}" srcOrd="0" destOrd="0" presId="urn:microsoft.com/office/officeart/2005/8/layout/hierarchy1"/>
    <dgm:cxn modelId="{0F30A388-560B-40A2-8BAD-688E2A058DCF}" type="presParOf" srcId="{713719FB-1231-4113-B607-A476E8FB6EA8}" destId="{80EB918B-A3F4-48B7-8273-93B6EE593B9D}" srcOrd="0" destOrd="0" presId="urn:microsoft.com/office/officeart/2005/8/layout/hierarchy1"/>
    <dgm:cxn modelId="{20BB3280-EDB3-4651-91EF-A189EDEA7465}" type="presParOf" srcId="{80EB918B-A3F4-48B7-8273-93B6EE593B9D}" destId="{8EE69FA3-3509-468F-BDEB-3C62C4876E80}" srcOrd="0" destOrd="0" presId="urn:microsoft.com/office/officeart/2005/8/layout/hierarchy1"/>
    <dgm:cxn modelId="{2CB3A8AA-9A31-444D-A4E0-A599DBEAB1B7}" type="presParOf" srcId="{8EE69FA3-3509-468F-BDEB-3C62C4876E80}" destId="{8E40489F-B4B7-46D1-B02F-B2E01BC179EA}" srcOrd="0" destOrd="0" presId="urn:microsoft.com/office/officeart/2005/8/layout/hierarchy1"/>
    <dgm:cxn modelId="{46E3B5F8-D86C-4C10-B7DD-B672D791B765}" type="presParOf" srcId="{8EE69FA3-3509-468F-BDEB-3C62C4876E80}" destId="{6C6998FA-1DF0-4335-9458-47962AB32CDF}" srcOrd="1" destOrd="0" presId="urn:microsoft.com/office/officeart/2005/8/layout/hierarchy1"/>
    <dgm:cxn modelId="{F41282B5-260F-41B3-A6D9-3531311FC44D}" type="presParOf" srcId="{80EB918B-A3F4-48B7-8273-93B6EE593B9D}" destId="{38A96456-B7DD-419B-BBD9-940B53C224DC}" srcOrd="1" destOrd="0" presId="urn:microsoft.com/office/officeart/2005/8/layout/hierarchy1"/>
    <dgm:cxn modelId="{A7D9EEEB-571D-4F66-B922-1136AF1EB1DF}" type="presParOf" srcId="{38A96456-B7DD-419B-BBD9-940B53C224DC}" destId="{6AF66A0E-DCEB-4734-8F48-215A1F32744B}" srcOrd="0" destOrd="0" presId="urn:microsoft.com/office/officeart/2005/8/layout/hierarchy1"/>
    <dgm:cxn modelId="{4DB5F0DF-A53D-44A5-ACC5-6023EE6FEBD5}" type="presParOf" srcId="{38A96456-B7DD-419B-BBD9-940B53C224DC}" destId="{2B76E66A-125F-4606-8B78-EDE9E1761631}" srcOrd="1" destOrd="0" presId="urn:microsoft.com/office/officeart/2005/8/layout/hierarchy1"/>
    <dgm:cxn modelId="{4822D67B-61F5-4C16-8522-5780FAED7E75}" type="presParOf" srcId="{2B76E66A-125F-4606-8B78-EDE9E1761631}" destId="{08000387-4880-4A4C-AEE9-F4F1D258B9C2}" srcOrd="0" destOrd="0" presId="urn:microsoft.com/office/officeart/2005/8/layout/hierarchy1"/>
    <dgm:cxn modelId="{D2B19EEC-EB93-42DE-A8CD-F1B286A4A3E3}" type="presParOf" srcId="{08000387-4880-4A4C-AEE9-F4F1D258B9C2}" destId="{766C3FCD-1E19-4A7B-9C6D-86CEF8E89166}" srcOrd="0" destOrd="0" presId="urn:microsoft.com/office/officeart/2005/8/layout/hierarchy1"/>
    <dgm:cxn modelId="{5699E24F-DCBE-4FE9-94CA-94294EA74BD6}" type="presParOf" srcId="{08000387-4880-4A4C-AEE9-F4F1D258B9C2}" destId="{F9B05953-7ECF-4383-83FD-823801EAF3CB}" srcOrd="1" destOrd="0" presId="urn:microsoft.com/office/officeart/2005/8/layout/hierarchy1"/>
    <dgm:cxn modelId="{26C68529-7340-4338-828F-82E336554BBD}" type="presParOf" srcId="{2B76E66A-125F-4606-8B78-EDE9E1761631}" destId="{F7BE605B-F448-439B-8C78-2D37D3DC112A}" srcOrd="1" destOrd="0" presId="urn:microsoft.com/office/officeart/2005/8/layout/hierarchy1"/>
    <dgm:cxn modelId="{3DB45668-F60C-4167-B288-BA003D072166}" type="presParOf" srcId="{38A96456-B7DD-419B-BBD9-940B53C224DC}" destId="{C130B77A-3E2C-4412-9DE7-1F0DD17CC8CF}" srcOrd="2" destOrd="0" presId="urn:microsoft.com/office/officeart/2005/8/layout/hierarchy1"/>
    <dgm:cxn modelId="{E7BCE23D-80CA-45F9-9F58-C2374C74ADF5}" type="presParOf" srcId="{38A96456-B7DD-419B-BBD9-940B53C224DC}" destId="{E84F3745-2D31-46D2-9053-BAD85999747C}" srcOrd="3" destOrd="0" presId="urn:microsoft.com/office/officeart/2005/8/layout/hierarchy1"/>
    <dgm:cxn modelId="{09438DBF-3F87-45E5-A662-EE7F5374E8FC}" type="presParOf" srcId="{E84F3745-2D31-46D2-9053-BAD85999747C}" destId="{680060F5-EE1D-4B9A-9221-7ADCDF06A190}" srcOrd="0" destOrd="0" presId="urn:microsoft.com/office/officeart/2005/8/layout/hierarchy1"/>
    <dgm:cxn modelId="{AFBBE948-112B-4E45-AB7E-CD067F62BC7E}" type="presParOf" srcId="{680060F5-EE1D-4B9A-9221-7ADCDF06A190}" destId="{4FE2D77F-BD03-4552-BBD4-4FA5AF4BFEB2}" srcOrd="0" destOrd="0" presId="urn:microsoft.com/office/officeart/2005/8/layout/hierarchy1"/>
    <dgm:cxn modelId="{63C9159A-817C-4556-8B78-D2E70C41DF74}" type="presParOf" srcId="{680060F5-EE1D-4B9A-9221-7ADCDF06A190}" destId="{4FAD6B52-7F02-43FA-8889-7EF68C411A9E}" srcOrd="1" destOrd="0" presId="urn:microsoft.com/office/officeart/2005/8/layout/hierarchy1"/>
    <dgm:cxn modelId="{2200C1FE-0B58-4EBC-985C-BE7D20905914}" type="presParOf" srcId="{E84F3745-2D31-46D2-9053-BAD85999747C}" destId="{FE12682E-6EC7-4318-ADD3-E84B7AB89893}" srcOrd="1" destOrd="0" presId="urn:microsoft.com/office/officeart/2005/8/layout/hierarchy1"/>
    <dgm:cxn modelId="{B20A5066-7AFA-41FA-AC76-3F7C12F3B229}" type="presParOf" srcId="{713719FB-1231-4113-B607-A476E8FB6EA8}" destId="{20E67BE0-E82C-47B2-BEE2-D0AAC633C709}" srcOrd="1" destOrd="0" presId="urn:microsoft.com/office/officeart/2005/8/layout/hierarchy1"/>
    <dgm:cxn modelId="{F6C7788B-9F46-4014-B17F-A53C434D77B4}" type="presParOf" srcId="{20E67BE0-E82C-47B2-BEE2-D0AAC633C709}" destId="{9DDC6181-69EC-4667-966B-C7D8C5C94F91}" srcOrd="0" destOrd="0" presId="urn:microsoft.com/office/officeart/2005/8/layout/hierarchy1"/>
    <dgm:cxn modelId="{32BA1B55-FDE7-4840-AEEC-9BB1B2D13B91}" type="presParOf" srcId="{9DDC6181-69EC-4667-966B-C7D8C5C94F91}" destId="{F347A30E-36E9-4321-98E3-0015126967BD}" srcOrd="0" destOrd="0" presId="urn:microsoft.com/office/officeart/2005/8/layout/hierarchy1"/>
    <dgm:cxn modelId="{92C4426E-A838-42DC-AD20-AE89D10797D6}" type="presParOf" srcId="{9DDC6181-69EC-4667-966B-C7D8C5C94F91}" destId="{E7EE338C-AD7F-4479-A0E9-4E18E23A7CCF}" srcOrd="1" destOrd="0" presId="urn:microsoft.com/office/officeart/2005/8/layout/hierarchy1"/>
    <dgm:cxn modelId="{A6F152A5-BD37-42E1-84D6-8F85AFCA160A}" type="presParOf" srcId="{20E67BE0-E82C-47B2-BEE2-D0AAC633C709}" destId="{DDA0B435-4214-4F70-97A1-F7E320E98A5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563C8A-CEF6-44BA-8A58-2821FCB9134F}" type="doc">
      <dgm:prSet loTypeId="urn:microsoft.com/office/officeart/2005/8/layout/hierarchy2" loCatId="hierarchy" qsTypeId="urn:microsoft.com/office/officeart/2005/8/quickstyle/3d7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EC2225F3-DEF5-47CC-9E40-8EFB0F7938F8}">
      <dgm:prSet custT="1"/>
      <dgm:spPr/>
      <dgm:t>
        <a:bodyPr/>
        <a:lstStyle/>
        <a:p>
          <a:pPr rtl="0"/>
          <a:r>
            <a:rPr lang="ru-RU" sz="32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Благодать</a:t>
          </a:r>
          <a:endParaRPr lang="ru-RU" sz="23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E335149-5004-4AFE-8C3E-398D7DDB2938}" type="parTrans" cxnId="{FEA821AE-C14D-40DC-BD31-69D22349CED1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033559A-1A19-4350-BD8F-FBA79C9DB7C3}" type="sibTrans" cxnId="{FEA821AE-C14D-40DC-BD31-69D22349CED1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9F973FF-401D-4FA1-977A-0F731AD3715C}">
      <dgm:prSet custT="1"/>
      <dgm:spPr/>
      <dgm:t>
        <a:bodyPr/>
        <a:lstStyle/>
        <a:p>
          <a:pPr rtl="0"/>
          <a:r>
            <a:rPr lang="ru-RU" sz="28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Благо </a:t>
          </a:r>
          <a:r>
            <a:rPr lang="ru-RU" sz="18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(Благой)</a:t>
          </a:r>
          <a:endParaRPr lang="ru-RU" sz="18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B478211-6404-46A3-BF23-5B7943B2D364}" type="parTrans" cxnId="{FFBD5A54-CF61-4543-BE2C-44F27E19BC06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B71F55A-DDD7-4278-B3C6-C2FF94F1FE54}" type="sibTrans" cxnId="{FFBD5A54-CF61-4543-BE2C-44F27E19BC06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B00455B-E196-4AB7-B42D-1DA2768C938C}">
      <dgm:prSet custT="1"/>
      <dgm:spPr/>
      <dgm:t>
        <a:bodyPr/>
        <a:lstStyle/>
        <a:p>
          <a:pPr rtl="0"/>
          <a:r>
            <a:rPr lang="ru-RU" sz="28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Дар </a:t>
          </a:r>
          <a:endParaRPr lang="ru-RU" sz="18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80DF210-031F-47FA-9079-81701F2FAB41}" type="parTrans" cxnId="{E71DF836-5C92-4705-9838-4F214D337EEC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275D1AC-1468-4436-9E77-BEBA37CD13A2}" type="sibTrans" cxnId="{E71DF836-5C92-4705-9838-4F214D337EEC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1EA87F4-200F-40EA-8A53-6CB8C432840F}">
      <dgm:prSet/>
      <dgm:spPr/>
      <dgm:t>
        <a:bodyPr/>
        <a:lstStyle/>
        <a:p>
          <a:pPr rtl="0"/>
          <a:r>
            <a:rPr lang="ru-RU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Божия помощь человеку</a:t>
          </a:r>
          <a:endParaRPr lang="ru-RU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6ACAF58-5BA4-4A8B-A1AC-5A0218C386EE}" type="parTrans" cxnId="{F9EB01E7-6E15-4C11-BD33-EF0A08CE368C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1D30F62-8CEE-4930-89D8-8DC2590A28F1}" type="sibTrans" cxnId="{F9EB01E7-6E15-4C11-BD33-EF0A08CE368C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A809889-62EA-4EE3-94E1-DACCBE70C45C}" type="pres">
      <dgm:prSet presAssocID="{45563C8A-CEF6-44BA-8A58-2821FCB9134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B6E964-F2C6-4E29-8F6F-DD6D43C74859}" type="pres">
      <dgm:prSet presAssocID="{EC2225F3-DEF5-47CC-9E40-8EFB0F7938F8}" presName="root1" presStyleCnt="0"/>
      <dgm:spPr/>
    </dgm:pt>
    <dgm:pt modelId="{D7FDF86E-905F-4A11-B91F-E9985D7D8DD3}" type="pres">
      <dgm:prSet presAssocID="{EC2225F3-DEF5-47CC-9E40-8EFB0F7938F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9C28C5-3932-46FD-858A-09400A3E4ED7}" type="pres">
      <dgm:prSet presAssocID="{EC2225F3-DEF5-47CC-9E40-8EFB0F7938F8}" presName="level2hierChild" presStyleCnt="0"/>
      <dgm:spPr/>
    </dgm:pt>
    <dgm:pt modelId="{8660D16B-3659-4E22-BE71-6531AE108DE8}" type="pres">
      <dgm:prSet presAssocID="{3B478211-6404-46A3-BF23-5B7943B2D36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3F6357EC-4DD8-46FC-AB36-D921054966F3}" type="pres">
      <dgm:prSet presAssocID="{3B478211-6404-46A3-BF23-5B7943B2D36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7591BAA-8D31-4F8A-A387-D4C0BD6B4A54}" type="pres">
      <dgm:prSet presAssocID="{C9F973FF-401D-4FA1-977A-0F731AD3715C}" presName="root2" presStyleCnt="0"/>
      <dgm:spPr/>
    </dgm:pt>
    <dgm:pt modelId="{34FEDD8F-7F8C-43DE-BF68-473E00FCEA12}" type="pres">
      <dgm:prSet presAssocID="{C9F973FF-401D-4FA1-977A-0F731AD3715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A60691-0C31-45A5-8E91-92394EF13625}" type="pres">
      <dgm:prSet presAssocID="{C9F973FF-401D-4FA1-977A-0F731AD3715C}" presName="level3hierChild" presStyleCnt="0"/>
      <dgm:spPr/>
    </dgm:pt>
    <dgm:pt modelId="{B2ECBB31-C0A2-4F14-862A-436D5766FA96}" type="pres">
      <dgm:prSet presAssocID="{E80DF210-031F-47FA-9079-81701F2FAB41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2B2B2AD2-2A2F-4217-BC2F-6819DE870688}" type="pres">
      <dgm:prSet presAssocID="{E80DF210-031F-47FA-9079-81701F2FAB4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24408148-2F49-4148-BA00-0CA0A438A89D}" type="pres">
      <dgm:prSet presAssocID="{CB00455B-E196-4AB7-B42D-1DA2768C938C}" presName="root2" presStyleCnt="0"/>
      <dgm:spPr/>
    </dgm:pt>
    <dgm:pt modelId="{1C431224-58A8-430E-ABC1-6136ED0D6167}" type="pres">
      <dgm:prSet presAssocID="{CB00455B-E196-4AB7-B42D-1DA2768C938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3AA969-5E60-4592-A4E4-AE51265A1C42}" type="pres">
      <dgm:prSet presAssocID="{CB00455B-E196-4AB7-B42D-1DA2768C938C}" presName="level3hierChild" presStyleCnt="0"/>
      <dgm:spPr/>
    </dgm:pt>
    <dgm:pt modelId="{EC314957-9AFA-4164-8DF8-68BE3C9E3E41}" type="pres">
      <dgm:prSet presAssocID="{26ACAF58-5BA4-4A8B-A1AC-5A0218C386EE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09BFD86D-F4AF-4531-9A92-2F18E284BB8B}" type="pres">
      <dgm:prSet presAssocID="{26ACAF58-5BA4-4A8B-A1AC-5A0218C386EE}" presName="connTx" presStyleLbl="parChTrans1D3" presStyleIdx="0" presStyleCnt="1"/>
      <dgm:spPr/>
      <dgm:t>
        <a:bodyPr/>
        <a:lstStyle/>
        <a:p>
          <a:endParaRPr lang="ru-RU"/>
        </a:p>
      </dgm:t>
    </dgm:pt>
    <dgm:pt modelId="{913CB7BC-EB7B-4244-B1EA-5B072AFBDB55}" type="pres">
      <dgm:prSet presAssocID="{A1EA87F4-200F-40EA-8A53-6CB8C432840F}" presName="root2" presStyleCnt="0"/>
      <dgm:spPr/>
    </dgm:pt>
    <dgm:pt modelId="{D68F9D18-6ECF-4675-B5AD-F2D7D1522D07}" type="pres">
      <dgm:prSet presAssocID="{A1EA87F4-200F-40EA-8A53-6CB8C432840F}" presName="LevelTwoTextNode" presStyleLbl="node3" presStyleIdx="0" presStyleCnt="1" custLinFactNeighborY="-674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D11AC7-DDD8-44F5-A21B-B1A05FF83E7A}" type="pres">
      <dgm:prSet presAssocID="{A1EA87F4-200F-40EA-8A53-6CB8C432840F}" presName="level3hierChild" presStyleCnt="0"/>
      <dgm:spPr/>
    </dgm:pt>
  </dgm:ptLst>
  <dgm:cxnLst>
    <dgm:cxn modelId="{7552B6F1-F5A3-48C6-8FD4-6C8D4F1AA93D}" type="presOf" srcId="{26ACAF58-5BA4-4A8B-A1AC-5A0218C386EE}" destId="{EC314957-9AFA-4164-8DF8-68BE3C9E3E41}" srcOrd="0" destOrd="0" presId="urn:microsoft.com/office/officeart/2005/8/layout/hierarchy2"/>
    <dgm:cxn modelId="{812FA1E3-079F-4A1B-BAAD-B459A44EBD3E}" type="presOf" srcId="{C9F973FF-401D-4FA1-977A-0F731AD3715C}" destId="{34FEDD8F-7F8C-43DE-BF68-473E00FCEA12}" srcOrd="0" destOrd="0" presId="urn:microsoft.com/office/officeart/2005/8/layout/hierarchy2"/>
    <dgm:cxn modelId="{287683F8-A378-450F-B1AD-2C3B47303876}" type="presOf" srcId="{3B478211-6404-46A3-BF23-5B7943B2D364}" destId="{3F6357EC-4DD8-46FC-AB36-D921054966F3}" srcOrd="1" destOrd="0" presId="urn:microsoft.com/office/officeart/2005/8/layout/hierarchy2"/>
    <dgm:cxn modelId="{E8727157-2139-4D54-8C81-77F3C35CF674}" type="presOf" srcId="{E80DF210-031F-47FA-9079-81701F2FAB41}" destId="{B2ECBB31-C0A2-4F14-862A-436D5766FA96}" srcOrd="0" destOrd="0" presId="urn:microsoft.com/office/officeart/2005/8/layout/hierarchy2"/>
    <dgm:cxn modelId="{F9DE7D4C-1258-49E2-B491-FCAB1690C276}" type="presOf" srcId="{A1EA87F4-200F-40EA-8A53-6CB8C432840F}" destId="{D68F9D18-6ECF-4675-B5AD-F2D7D1522D07}" srcOrd="0" destOrd="0" presId="urn:microsoft.com/office/officeart/2005/8/layout/hierarchy2"/>
    <dgm:cxn modelId="{E71DF836-5C92-4705-9838-4F214D337EEC}" srcId="{EC2225F3-DEF5-47CC-9E40-8EFB0F7938F8}" destId="{CB00455B-E196-4AB7-B42D-1DA2768C938C}" srcOrd="1" destOrd="0" parTransId="{E80DF210-031F-47FA-9079-81701F2FAB41}" sibTransId="{C275D1AC-1468-4436-9E77-BEBA37CD13A2}"/>
    <dgm:cxn modelId="{D37C0922-E22C-45C3-8C9C-9AAB614CAA38}" type="presOf" srcId="{3B478211-6404-46A3-BF23-5B7943B2D364}" destId="{8660D16B-3659-4E22-BE71-6531AE108DE8}" srcOrd="0" destOrd="0" presId="urn:microsoft.com/office/officeart/2005/8/layout/hierarchy2"/>
    <dgm:cxn modelId="{0C49CFF7-489E-4234-8564-6D3BF9023C3E}" type="presOf" srcId="{EC2225F3-DEF5-47CC-9E40-8EFB0F7938F8}" destId="{D7FDF86E-905F-4A11-B91F-E9985D7D8DD3}" srcOrd="0" destOrd="0" presId="urn:microsoft.com/office/officeart/2005/8/layout/hierarchy2"/>
    <dgm:cxn modelId="{7DFF2E14-6088-4467-ADE0-3C42FBD3EC64}" type="presOf" srcId="{E80DF210-031F-47FA-9079-81701F2FAB41}" destId="{2B2B2AD2-2A2F-4217-BC2F-6819DE870688}" srcOrd="1" destOrd="0" presId="urn:microsoft.com/office/officeart/2005/8/layout/hierarchy2"/>
    <dgm:cxn modelId="{CBEC1672-52BF-4C91-9FA4-2897CF9D8F22}" type="presOf" srcId="{45563C8A-CEF6-44BA-8A58-2821FCB9134F}" destId="{2A809889-62EA-4EE3-94E1-DACCBE70C45C}" srcOrd="0" destOrd="0" presId="urn:microsoft.com/office/officeart/2005/8/layout/hierarchy2"/>
    <dgm:cxn modelId="{641D8ADE-0D01-446D-88A4-51D034047EF3}" type="presOf" srcId="{26ACAF58-5BA4-4A8B-A1AC-5A0218C386EE}" destId="{09BFD86D-F4AF-4531-9A92-2F18E284BB8B}" srcOrd="1" destOrd="0" presId="urn:microsoft.com/office/officeart/2005/8/layout/hierarchy2"/>
    <dgm:cxn modelId="{F9EB01E7-6E15-4C11-BD33-EF0A08CE368C}" srcId="{CB00455B-E196-4AB7-B42D-1DA2768C938C}" destId="{A1EA87F4-200F-40EA-8A53-6CB8C432840F}" srcOrd="0" destOrd="0" parTransId="{26ACAF58-5BA4-4A8B-A1AC-5A0218C386EE}" sibTransId="{E1D30F62-8CEE-4930-89D8-8DC2590A28F1}"/>
    <dgm:cxn modelId="{FEA821AE-C14D-40DC-BD31-69D22349CED1}" srcId="{45563C8A-CEF6-44BA-8A58-2821FCB9134F}" destId="{EC2225F3-DEF5-47CC-9E40-8EFB0F7938F8}" srcOrd="0" destOrd="0" parTransId="{FE335149-5004-4AFE-8C3E-398D7DDB2938}" sibTransId="{9033559A-1A19-4350-BD8F-FBA79C9DB7C3}"/>
    <dgm:cxn modelId="{FFBD5A54-CF61-4543-BE2C-44F27E19BC06}" srcId="{EC2225F3-DEF5-47CC-9E40-8EFB0F7938F8}" destId="{C9F973FF-401D-4FA1-977A-0F731AD3715C}" srcOrd="0" destOrd="0" parTransId="{3B478211-6404-46A3-BF23-5B7943B2D364}" sibTransId="{4B71F55A-DDD7-4278-B3C6-C2FF94F1FE54}"/>
    <dgm:cxn modelId="{31FDE6DF-1846-4622-80B2-01B89C4171F7}" type="presOf" srcId="{CB00455B-E196-4AB7-B42D-1DA2768C938C}" destId="{1C431224-58A8-430E-ABC1-6136ED0D6167}" srcOrd="0" destOrd="0" presId="urn:microsoft.com/office/officeart/2005/8/layout/hierarchy2"/>
    <dgm:cxn modelId="{22722088-4DBB-4F43-AEFC-FABEED33E7ED}" type="presParOf" srcId="{2A809889-62EA-4EE3-94E1-DACCBE70C45C}" destId="{C8B6E964-F2C6-4E29-8F6F-DD6D43C74859}" srcOrd="0" destOrd="0" presId="urn:microsoft.com/office/officeart/2005/8/layout/hierarchy2"/>
    <dgm:cxn modelId="{FB664B8C-4AC4-4EC0-9493-6E35745DEA12}" type="presParOf" srcId="{C8B6E964-F2C6-4E29-8F6F-DD6D43C74859}" destId="{D7FDF86E-905F-4A11-B91F-E9985D7D8DD3}" srcOrd="0" destOrd="0" presId="urn:microsoft.com/office/officeart/2005/8/layout/hierarchy2"/>
    <dgm:cxn modelId="{58B01F1F-9BE4-42C5-BB6D-3B8B095B8DA7}" type="presParOf" srcId="{C8B6E964-F2C6-4E29-8F6F-DD6D43C74859}" destId="{7F9C28C5-3932-46FD-858A-09400A3E4ED7}" srcOrd="1" destOrd="0" presId="urn:microsoft.com/office/officeart/2005/8/layout/hierarchy2"/>
    <dgm:cxn modelId="{8F553233-1AA9-4584-87E9-6C2DBB4EB4E2}" type="presParOf" srcId="{7F9C28C5-3932-46FD-858A-09400A3E4ED7}" destId="{8660D16B-3659-4E22-BE71-6531AE108DE8}" srcOrd="0" destOrd="0" presId="urn:microsoft.com/office/officeart/2005/8/layout/hierarchy2"/>
    <dgm:cxn modelId="{02548EAE-D2FB-40E0-870E-1604B5CFA602}" type="presParOf" srcId="{8660D16B-3659-4E22-BE71-6531AE108DE8}" destId="{3F6357EC-4DD8-46FC-AB36-D921054966F3}" srcOrd="0" destOrd="0" presId="urn:microsoft.com/office/officeart/2005/8/layout/hierarchy2"/>
    <dgm:cxn modelId="{3A4DCD6F-FABA-4263-BE36-72DC57A77541}" type="presParOf" srcId="{7F9C28C5-3932-46FD-858A-09400A3E4ED7}" destId="{17591BAA-8D31-4F8A-A387-D4C0BD6B4A54}" srcOrd="1" destOrd="0" presId="urn:microsoft.com/office/officeart/2005/8/layout/hierarchy2"/>
    <dgm:cxn modelId="{95371FF6-B77D-424D-AB71-C16A7A09EB63}" type="presParOf" srcId="{17591BAA-8D31-4F8A-A387-D4C0BD6B4A54}" destId="{34FEDD8F-7F8C-43DE-BF68-473E00FCEA12}" srcOrd="0" destOrd="0" presId="urn:microsoft.com/office/officeart/2005/8/layout/hierarchy2"/>
    <dgm:cxn modelId="{5C4307F6-4FE4-4F0D-BA1C-E039B2D4C242}" type="presParOf" srcId="{17591BAA-8D31-4F8A-A387-D4C0BD6B4A54}" destId="{2BA60691-0C31-45A5-8E91-92394EF13625}" srcOrd="1" destOrd="0" presId="urn:microsoft.com/office/officeart/2005/8/layout/hierarchy2"/>
    <dgm:cxn modelId="{4E8E9568-C2A6-4205-A1B0-164BE2168A94}" type="presParOf" srcId="{7F9C28C5-3932-46FD-858A-09400A3E4ED7}" destId="{B2ECBB31-C0A2-4F14-862A-436D5766FA96}" srcOrd="2" destOrd="0" presId="urn:microsoft.com/office/officeart/2005/8/layout/hierarchy2"/>
    <dgm:cxn modelId="{3834E469-B491-4A43-9CA0-DAEC5A670033}" type="presParOf" srcId="{B2ECBB31-C0A2-4F14-862A-436D5766FA96}" destId="{2B2B2AD2-2A2F-4217-BC2F-6819DE870688}" srcOrd="0" destOrd="0" presId="urn:microsoft.com/office/officeart/2005/8/layout/hierarchy2"/>
    <dgm:cxn modelId="{26D22717-BF0E-4790-ADC6-13884C2A88B5}" type="presParOf" srcId="{7F9C28C5-3932-46FD-858A-09400A3E4ED7}" destId="{24408148-2F49-4148-BA00-0CA0A438A89D}" srcOrd="3" destOrd="0" presId="urn:microsoft.com/office/officeart/2005/8/layout/hierarchy2"/>
    <dgm:cxn modelId="{1EF9CE1A-43AA-47BF-B544-2405AD669C25}" type="presParOf" srcId="{24408148-2F49-4148-BA00-0CA0A438A89D}" destId="{1C431224-58A8-430E-ABC1-6136ED0D6167}" srcOrd="0" destOrd="0" presId="urn:microsoft.com/office/officeart/2005/8/layout/hierarchy2"/>
    <dgm:cxn modelId="{1E052440-3F6E-43BB-A809-C04D3F3980D8}" type="presParOf" srcId="{24408148-2F49-4148-BA00-0CA0A438A89D}" destId="{893AA969-5E60-4592-A4E4-AE51265A1C42}" srcOrd="1" destOrd="0" presId="urn:microsoft.com/office/officeart/2005/8/layout/hierarchy2"/>
    <dgm:cxn modelId="{BC71612A-FC8F-4781-A9B9-ED46AD07C1EE}" type="presParOf" srcId="{893AA969-5E60-4592-A4E4-AE51265A1C42}" destId="{EC314957-9AFA-4164-8DF8-68BE3C9E3E41}" srcOrd="0" destOrd="0" presId="urn:microsoft.com/office/officeart/2005/8/layout/hierarchy2"/>
    <dgm:cxn modelId="{49F1B593-0DA2-438C-A586-76265112E0C5}" type="presParOf" srcId="{EC314957-9AFA-4164-8DF8-68BE3C9E3E41}" destId="{09BFD86D-F4AF-4531-9A92-2F18E284BB8B}" srcOrd="0" destOrd="0" presId="urn:microsoft.com/office/officeart/2005/8/layout/hierarchy2"/>
    <dgm:cxn modelId="{5702C701-C083-4473-B203-0410F9FD6256}" type="presParOf" srcId="{893AA969-5E60-4592-A4E4-AE51265A1C42}" destId="{913CB7BC-EB7B-4244-B1EA-5B072AFBDB55}" srcOrd="1" destOrd="0" presId="urn:microsoft.com/office/officeart/2005/8/layout/hierarchy2"/>
    <dgm:cxn modelId="{F9F97ACB-ACC8-46F6-9179-729618362361}" type="presParOf" srcId="{913CB7BC-EB7B-4244-B1EA-5B072AFBDB55}" destId="{D68F9D18-6ECF-4675-B5AD-F2D7D1522D07}" srcOrd="0" destOrd="0" presId="urn:microsoft.com/office/officeart/2005/8/layout/hierarchy2"/>
    <dgm:cxn modelId="{12530FDF-0F81-4924-9D91-EABD17B7BA1F}" type="presParOf" srcId="{913CB7BC-EB7B-4244-B1EA-5B072AFBDB55}" destId="{F1D11AC7-DDD8-44F5-A21B-B1A05FF83E7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BA6D18-8EE1-4E36-8D66-7DF52CDC87DF}" type="doc">
      <dgm:prSet loTypeId="urn:microsoft.com/office/officeart/2005/8/layout/hierarchy2" loCatId="hierarchy" qsTypeId="urn:microsoft.com/office/officeart/2005/8/quickstyle/3d7" qsCatId="3D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4671771D-AE95-4552-83A2-204DF5D6B273}">
      <dgm:prSet phldrT="[Текст]" custT="1"/>
      <dgm:spPr/>
      <dgm:t>
        <a:bodyPr/>
        <a:lstStyle/>
        <a:p>
          <a:r>
            <a:rPr lang="ru-RU" sz="2800" b="1" dirty="0" smtClean="0"/>
            <a:t>Дары Благодати</a:t>
          </a:r>
          <a:endParaRPr lang="ru-RU" sz="2800" b="1" dirty="0"/>
        </a:p>
      </dgm:t>
    </dgm:pt>
    <dgm:pt modelId="{AB3C511B-8278-451F-8574-73CC5E723760}" type="parTrans" cxnId="{7049A45D-573B-4266-8A30-733E7DB0A6B6}">
      <dgm:prSet/>
      <dgm:spPr/>
      <dgm:t>
        <a:bodyPr/>
        <a:lstStyle/>
        <a:p>
          <a:endParaRPr lang="ru-RU" sz="2800" b="1"/>
        </a:p>
      </dgm:t>
    </dgm:pt>
    <dgm:pt modelId="{7CB93979-B785-4AD7-936E-E59E8EBF538B}" type="sibTrans" cxnId="{7049A45D-573B-4266-8A30-733E7DB0A6B6}">
      <dgm:prSet/>
      <dgm:spPr/>
      <dgm:t>
        <a:bodyPr/>
        <a:lstStyle/>
        <a:p>
          <a:endParaRPr lang="ru-RU" sz="2800" b="1"/>
        </a:p>
      </dgm:t>
    </dgm:pt>
    <dgm:pt modelId="{46EE62DB-DF97-479A-A196-0CC2B980700B}">
      <dgm:prSet phldrT="[Текст]" custT="1"/>
      <dgm:spPr/>
      <dgm:t>
        <a:bodyPr/>
        <a:lstStyle/>
        <a:p>
          <a:r>
            <a:rPr lang="ru-RU" sz="2800" b="1" dirty="0" smtClean="0"/>
            <a:t>Очищение  от греха</a:t>
          </a:r>
          <a:endParaRPr lang="ru-RU" sz="2800" b="1" dirty="0"/>
        </a:p>
      </dgm:t>
    </dgm:pt>
    <dgm:pt modelId="{39D08F86-CA1A-4CDF-98B7-16CB546C5277}" type="parTrans" cxnId="{F926932D-7CC7-4571-8BCB-C4E47A989082}">
      <dgm:prSet custT="1"/>
      <dgm:spPr/>
      <dgm:t>
        <a:bodyPr/>
        <a:lstStyle/>
        <a:p>
          <a:endParaRPr lang="ru-RU" sz="2800" b="1"/>
        </a:p>
      </dgm:t>
    </dgm:pt>
    <dgm:pt modelId="{AB358F57-1333-40AA-86E4-6DDBD0F053CB}" type="sibTrans" cxnId="{F926932D-7CC7-4571-8BCB-C4E47A989082}">
      <dgm:prSet/>
      <dgm:spPr/>
      <dgm:t>
        <a:bodyPr/>
        <a:lstStyle/>
        <a:p>
          <a:endParaRPr lang="ru-RU" sz="2800" b="1"/>
        </a:p>
      </dgm:t>
    </dgm:pt>
    <dgm:pt modelId="{41281BFF-FBC5-40B7-AA78-CFA59492D492}">
      <dgm:prSet phldrT="[Текст]" custT="1"/>
      <dgm:spPr/>
      <dgm:t>
        <a:bodyPr/>
        <a:lstStyle/>
        <a:p>
          <a:r>
            <a:rPr lang="ru-RU" sz="2800" b="1" dirty="0" smtClean="0"/>
            <a:t>Святость </a:t>
          </a:r>
          <a:endParaRPr lang="ru-RU" sz="2800" b="1" dirty="0"/>
        </a:p>
      </dgm:t>
    </dgm:pt>
    <dgm:pt modelId="{5D4D5584-D602-423F-B070-083DC5503E6D}" type="parTrans" cxnId="{888356CB-9BCC-4192-B321-0CDD838A8B22}">
      <dgm:prSet custT="1"/>
      <dgm:spPr/>
      <dgm:t>
        <a:bodyPr/>
        <a:lstStyle/>
        <a:p>
          <a:endParaRPr lang="ru-RU" sz="2800" b="1"/>
        </a:p>
      </dgm:t>
    </dgm:pt>
    <dgm:pt modelId="{981725BE-4EDF-4898-87A0-334D21F61FE1}" type="sibTrans" cxnId="{888356CB-9BCC-4192-B321-0CDD838A8B22}">
      <dgm:prSet/>
      <dgm:spPr/>
      <dgm:t>
        <a:bodyPr/>
        <a:lstStyle/>
        <a:p>
          <a:endParaRPr lang="ru-RU" sz="2800" b="1"/>
        </a:p>
      </dgm:t>
    </dgm:pt>
    <dgm:pt modelId="{A3B05D9A-DFB5-4B8B-93CA-11FAFD260718}">
      <dgm:prSet phldrT="[Текст]" custT="1"/>
      <dgm:spPr/>
      <dgm:t>
        <a:bodyPr/>
        <a:lstStyle/>
        <a:p>
          <a:r>
            <a:rPr lang="ru-RU" sz="2800" b="1" dirty="0" smtClean="0"/>
            <a:t>Соединение с Богом</a:t>
          </a:r>
          <a:endParaRPr lang="ru-RU" sz="2800" b="1" dirty="0"/>
        </a:p>
      </dgm:t>
    </dgm:pt>
    <dgm:pt modelId="{5A601B52-CC61-4492-9609-CE31816ECBD4}" type="parTrans" cxnId="{E3CD9639-D6C9-4ACA-91E6-106B7E4BC0D3}">
      <dgm:prSet custT="1"/>
      <dgm:spPr/>
      <dgm:t>
        <a:bodyPr/>
        <a:lstStyle/>
        <a:p>
          <a:endParaRPr lang="ru-RU" sz="2800" b="1"/>
        </a:p>
      </dgm:t>
    </dgm:pt>
    <dgm:pt modelId="{4096959C-9417-4FC4-B9E2-CA0817B2E220}" type="sibTrans" cxnId="{E3CD9639-D6C9-4ACA-91E6-106B7E4BC0D3}">
      <dgm:prSet/>
      <dgm:spPr/>
      <dgm:t>
        <a:bodyPr/>
        <a:lstStyle/>
        <a:p>
          <a:endParaRPr lang="ru-RU" sz="2800" b="1"/>
        </a:p>
      </dgm:t>
    </dgm:pt>
    <dgm:pt modelId="{2294C732-D9A6-488B-8B31-ECA65A7F54EF}">
      <dgm:prSet phldrT="[Текст]" custT="1"/>
      <dgm:spPr/>
      <dgm:t>
        <a:bodyPr/>
        <a:lstStyle/>
        <a:p>
          <a:r>
            <a:rPr lang="ru-RU" sz="2800" b="1" dirty="0" smtClean="0"/>
            <a:t>Бессмертие</a:t>
          </a:r>
          <a:endParaRPr lang="ru-RU" sz="2800" b="1" dirty="0"/>
        </a:p>
      </dgm:t>
    </dgm:pt>
    <dgm:pt modelId="{CF17B3CC-19EA-4349-A5A0-CBA5412B3C10}" type="parTrans" cxnId="{A2179FDA-BB54-48BE-937A-140F48957CFD}">
      <dgm:prSet custT="1"/>
      <dgm:spPr/>
      <dgm:t>
        <a:bodyPr/>
        <a:lstStyle/>
        <a:p>
          <a:endParaRPr lang="ru-RU" sz="2800" b="1"/>
        </a:p>
      </dgm:t>
    </dgm:pt>
    <dgm:pt modelId="{63066245-1FF0-4752-B766-603FED5A41AD}" type="sibTrans" cxnId="{A2179FDA-BB54-48BE-937A-140F48957CFD}">
      <dgm:prSet/>
      <dgm:spPr/>
      <dgm:t>
        <a:bodyPr/>
        <a:lstStyle/>
        <a:p>
          <a:endParaRPr lang="ru-RU" sz="2800" b="1"/>
        </a:p>
      </dgm:t>
    </dgm:pt>
    <dgm:pt modelId="{5E07CD76-8BC4-4CD8-BED3-2CE8E4448DCA}" type="pres">
      <dgm:prSet presAssocID="{97BA6D18-8EE1-4E36-8D66-7DF52CDC87D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B737B9-9E3B-4D91-9618-06B3409DBA20}" type="pres">
      <dgm:prSet presAssocID="{4671771D-AE95-4552-83A2-204DF5D6B273}" presName="root1" presStyleCnt="0"/>
      <dgm:spPr/>
    </dgm:pt>
    <dgm:pt modelId="{D07107AC-604B-46AC-B79C-D63274C20120}" type="pres">
      <dgm:prSet presAssocID="{4671771D-AE95-4552-83A2-204DF5D6B27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AA6EE0-04C1-4885-A341-BF21DA5FED8E}" type="pres">
      <dgm:prSet presAssocID="{4671771D-AE95-4552-83A2-204DF5D6B273}" presName="level2hierChild" presStyleCnt="0"/>
      <dgm:spPr/>
    </dgm:pt>
    <dgm:pt modelId="{4CB40055-DCF4-41D3-A356-8D9875224A0F}" type="pres">
      <dgm:prSet presAssocID="{39D08F86-CA1A-4CDF-98B7-16CB546C527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6E17F43-3185-4739-801D-29D3F7FCB80E}" type="pres">
      <dgm:prSet presAssocID="{39D08F86-CA1A-4CDF-98B7-16CB546C527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8165988-F651-43CB-8495-DA4F2C54D21F}" type="pres">
      <dgm:prSet presAssocID="{46EE62DB-DF97-479A-A196-0CC2B980700B}" presName="root2" presStyleCnt="0"/>
      <dgm:spPr/>
    </dgm:pt>
    <dgm:pt modelId="{3388E407-B493-420A-8E5B-5E1DAE8C036C}" type="pres">
      <dgm:prSet presAssocID="{46EE62DB-DF97-479A-A196-0CC2B980700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57B21E-22B3-4EC5-8CDC-C55C98971645}" type="pres">
      <dgm:prSet presAssocID="{46EE62DB-DF97-479A-A196-0CC2B980700B}" presName="level3hierChild" presStyleCnt="0"/>
      <dgm:spPr/>
    </dgm:pt>
    <dgm:pt modelId="{EE26E81A-95B9-477A-9B09-EED50C870003}" type="pres">
      <dgm:prSet presAssocID="{5D4D5584-D602-423F-B070-083DC5503E6D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B41736F-5524-4B33-AE2A-6A9CE3C4EC6F}" type="pres">
      <dgm:prSet presAssocID="{5D4D5584-D602-423F-B070-083DC5503E6D}" presName="connTx" presStyleLbl="parChTrans1D3" presStyleIdx="0" presStyleCnt="2"/>
      <dgm:spPr/>
      <dgm:t>
        <a:bodyPr/>
        <a:lstStyle/>
        <a:p>
          <a:endParaRPr lang="ru-RU"/>
        </a:p>
      </dgm:t>
    </dgm:pt>
    <dgm:pt modelId="{6453A2E7-6BC6-433A-A7B7-5F9CEEE9CB1D}" type="pres">
      <dgm:prSet presAssocID="{41281BFF-FBC5-40B7-AA78-CFA59492D492}" presName="root2" presStyleCnt="0"/>
      <dgm:spPr/>
    </dgm:pt>
    <dgm:pt modelId="{679835B6-FB3C-4920-B2B5-D1A7F53984A8}" type="pres">
      <dgm:prSet presAssocID="{41281BFF-FBC5-40B7-AA78-CFA59492D49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74A89A-EE1D-479F-B7EF-20BA722A2B2D}" type="pres">
      <dgm:prSet presAssocID="{41281BFF-FBC5-40B7-AA78-CFA59492D492}" presName="level3hierChild" presStyleCnt="0"/>
      <dgm:spPr/>
    </dgm:pt>
    <dgm:pt modelId="{0D783665-442C-4357-8A25-FF647EA6BC3F}" type="pres">
      <dgm:prSet presAssocID="{5A601B52-CC61-4492-9609-CE31816ECBD4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B6C09752-B69A-407D-9771-E00F2A0C6EFC}" type="pres">
      <dgm:prSet presAssocID="{5A601B52-CC61-4492-9609-CE31816ECBD4}" presName="connTx" presStyleLbl="parChTrans1D2" presStyleIdx="1" presStyleCnt="2"/>
      <dgm:spPr/>
      <dgm:t>
        <a:bodyPr/>
        <a:lstStyle/>
        <a:p>
          <a:endParaRPr lang="ru-RU"/>
        </a:p>
      </dgm:t>
    </dgm:pt>
    <dgm:pt modelId="{68357732-425F-427D-BDEE-2DF3DA7ED956}" type="pres">
      <dgm:prSet presAssocID="{A3B05D9A-DFB5-4B8B-93CA-11FAFD260718}" presName="root2" presStyleCnt="0"/>
      <dgm:spPr/>
    </dgm:pt>
    <dgm:pt modelId="{A1A25EBD-A7C2-479B-841E-16B90E202B1C}" type="pres">
      <dgm:prSet presAssocID="{A3B05D9A-DFB5-4B8B-93CA-11FAFD26071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6D7456-4C80-4DC9-ACA3-997A3E994227}" type="pres">
      <dgm:prSet presAssocID="{A3B05D9A-DFB5-4B8B-93CA-11FAFD260718}" presName="level3hierChild" presStyleCnt="0"/>
      <dgm:spPr/>
    </dgm:pt>
    <dgm:pt modelId="{0F0F3324-A644-4EFD-8DAA-AFF284A40975}" type="pres">
      <dgm:prSet presAssocID="{CF17B3CC-19EA-4349-A5A0-CBA5412B3C10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EA01F1D9-06FA-4EF2-B4C1-2C933B25136D}" type="pres">
      <dgm:prSet presAssocID="{CF17B3CC-19EA-4349-A5A0-CBA5412B3C10}" presName="connTx" presStyleLbl="parChTrans1D3" presStyleIdx="1" presStyleCnt="2"/>
      <dgm:spPr/>
      <dgm:t>
        <a:bodyPr/>
        <a:lstStyle/>
        <a:p>
          <a:endParaRPr lang="ru-RU"/>
        </a:p>
      </dgm:t>
    </dgm:pt>
    <dgm:pt modelId="{F90316F0-5395-4732-9A0C-34DFDF0728FE}" type="pres">
      <dgm:prSet presAssocID="{2294C732-D9A6-488B-8B31-ECA65A7F54EF}" presName="root2" presStyleCnt="0"/>
      <dgm:spPr/>
    </dgm:pt>
    <dgm:pt modelId="{3628F130-90BA-4A2D-A762-69D1215831D5}" type="pres">
      <dgm:prSet presAssocID="{2294C732-D9A6-488B-8B31-ECA65A7F54E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92EE68-9672-479F-B8ED-8E8F2D613DBF}" type="pres">
      <dgm:prSet presAssocID="{2294C732-D9A6-488B-8B31-ECA65A7F54EF}" presName="level3hierChild" presStyleCnt="0"/>
      <dgm:spPr/>
    </dgm:pt>
  </dgm:ptLst>
  <dgm:cxnLst>
    <dgm:cxn modelId="{A2179FDA-BB54-48BE-937A-140F48957CFD}" srcId="{A3B05D9A-DFB5-4B8B-93CA-11FAFD260718}" destId="{2294C732-D9A6-488B-8B31-ECA65A7F54EF}" srcOrd="0" destOrd="0" parTransId="{CF17B3CC-19EA-4349-A5A0-CBA5412B3C10}" sibTransId="{63066245-1FF0-4752-B766-603FED5A41AD}"/>
    <dgm:cxn modelId="{F926932D-7CC7-4571-8BCB-C4E47A989082}" srcId="{4671771D-AE95-4552-83A2-204DF5D6B273}" destId="{46EE62DB-DF97-479A-A196-0CC2B980700B}" srcOrd="0" destOrd="0" parTransId="{39D08F86-CA1A-4CDF-98B7-16CB546C5277}" sibTransId="{AB358F57-1333-40AA-86E4-6DDBD0F053CB}"/>
    <dgm:cxn modelId="{0B599A1A-B524-4753-9489-5686FCF0D6DB}" type="presOf" srcId="{5A601B52-CC61-4492-9609-CE31816ECBD4}" destId="{B6C09752-B69A-407D-9771-E00F2A0C6EFC}" srcOrd="1" destOrd="0" presId="urn:microsoft.com/office/officeart/2005/8/layout/hierarchy2"/>
    <dgm:cxn modelId="{D7B9ADD4-102A-4934-AA19-6B0EDC8B352F}" type="presOf" srcId="{2294C732-D9A6-488B-8B31-ECA65A7F54EF}" destId="{3628F130-90BA-4A2D-A762-69D1215831D5}" srcOrd="0" destOrd="0" presId="urn:microsoft.com/office/officeart/2005/8/layout/hierarchy2"/>
    <dgm:cxn modelId="{8F77990A-A7FD-4860-B220-1D9EBD94D7AC}" type="presOf" srcId="{5D4D5584-D602-423F-B070-083DC5503E6D}" destId="{EE26E81A-95B9-477A-9B09-EED50C870003}" srcOrd="0" destOrd="0" presId="urn:microsoft.com/office/officeart/2005/8/layout/hierarchy2"/>
    <dgm:cxn modelId="{6C58D0EF-CD34-4830-9AE6-B75C08A2353B}" type="presOf" srcId="{4671771D-AE95-4552-83A2-204DF5D6B273}" destId="{D07107AC-604B-46AC-B79C-D63274C20120}" srcOrd="0" destOrd="0" presId="urn:microsoft.com/office/officeart/2005/8/layout/hierarchy2"/>
    <dgm:cxn modelId="{7011783E-E72B-4915-9988-52D4B974E631}" type="presOf" srcId="{41281BFF-FBC5-40B7-AA78-CFA59492D492}" destId="{679835B6-FB3C-4920-B2B5-D1A7F53984A8}" srcOrd="0" destOrd="0" presId="urn:microsoft.com/office/officeart/2005/8/layout/hierarchy2"/>
    <dgm:cxn modelId="{ACEA7D59-6692-4434-8D19-6DA0554A15DE}" type="presOf" srcId="{39D08F86-CA1A-4CDF-98B7-16CB546C5277}" destId="{F6E17F43-3185-4739-801D-29D3F7FCB80E}" srcOrd="1" destOrd="0" presId="urn:microsoft.com/office/officeart/2005/8/layout/hierarchy2"/>
    <dgm:cxn modelId="{53E37DB0-F5C8-4B86-906B-DDB426F9F5C0}" type="presOf" srcId="{A3B05D9A-DFB5-4B8B-93CA-11FAFD260718}" destId="{A1A25EBD-A7C2-479B-841E-16B90E202B1C}" srcOrd="0" destOrd="0" presId="urn:microsoft.com/office/officeart/2005/8/layout/hierarchy2"/>
    <dgm:cxn modelId="{8A799EEC-6A04-44DD-ADF4-9C479F9B538C}" type="presOf" srcId="{46EE62DB-DF97-479A-A196-0CC2B980700B}" destId="{3388E407-B493-420A-8E5B-5E1DAE8C036C}" srcOrd="0" destOrd="0" presId="urn:microsoft.com/office/officeart/2005/8/layout/hierarchy2"/>
    <dgm:cxn modelId="{9931A8BD-BD6A-47DE-BC5A-7A5738976905}" type="presOf" srcId="{CF17B3CC-19EA-4349-A5A0-CBA5412B3C10}" destId="{0F0F3324-A644-4EFD-8DAA-AFF284A40975}" srcOrd="0" destOrd="0" presId="urn:microsoft.com/office/officeart/2005/8/layout/hierarchy2"/>
    <dgm:cxn modelId="{853604A4-7B24-466E-AAD4-69EBCCB7B686}" type="presOf" srcId="{97BA6D18-8EE1-4E36-8D66-7DF52CDC87DF}" destId="{5E07CD76-8BC4-4CD8-BED3-2CE8E4448DCA}" srcOrd="0" destOrd="0" presId="urn:microsoft.com/office/officeart/2005/8/layout/hierarchy2"/>
    <dgm:cxn modelId="{E3CD9639-D6C9-4ACA-91E6-106B7E4BC0D3}" srcId="{4671771D-AE95-4552-83A2-204DF5D6B273}" destId="{A3B05D9A-DFB5-4B8B-93CA-11FAFD260718}" srcOrd="1" destOrd="0" parTransId="{5A601B52-CC61-4492-9609-CE31816ECBD4}" sibTransId="{4096959C-9417-4FC4-B9E2-CA0817B2E220}"/>
    <dgm:cxn modelId="{F411B9AA-9F47-48E7-A02F-19B8B5D2C7DE}" type="presOf" srcId="{39D08F86-CA1A-4CDF-98B7-16CB546C5277}" destId="{4CB40055-DCF4-41D3-A356-8D9875224A0F}" srcOrd="0" destOrd="0" presId="urn:microsoft.com/office/officeart/2005/8/layout/hierarchy2"/>
    <dgm:cxn modelId="{AFF8C394-5FFF-4D16-9BC1-8B9A88E0AE26}" type="presOf" srcId="{5D4D5584-D602-423F-B070-083DC5503E6D}" destId="{CB41736F-5524-4B33-AE2A-6A9CE3C4EC6F}" srcOrd="1" destOrd="0" presId="urn:microsoft.com/office/officeart/2005/8/layout/hierarchy2"/>
    <dgm:cxn modelId="{888356CB-9BCC-4192-B321-0CDD838A8B22}" srcId="{46EE62DB-DF97-479A-A196-0CC2B980700B}" destId="{41281BFF-FBC5-40B7-AA78-CFA59492D492}" srcOrd="0" destOrd="0" parTransId="{5D4D5584-D602-423F-B070-083DC5503E6D}" sibTransId="{981725BE-4EDF-4898-87A0-334D21F61FE1}"/>
    <dgm:cxn modelId="{7049A45D-573B-4266-8A30-733E7DB0A6B6}" srcId="{97BA6D18-8EE1-4E36-8D66-7DF52CDC87DF}" destId="{4671771D-AE95-4552-83A2-204DF5D6B273}" srcOrd="0" destOrd="0" parTransId="{AB3C511B-8278-451F-8574-73CC5E723760}" sibTransId="{7CB93979-B785-4AD7-936E-E59E8EBF538B}"/>
    <dgm:cxn modelId="{3210F2B1-F591-4AE5-854E-89CA1E0EFB5F}" type="presOf" srcId="{5A601B52-CC61-4492-9609-CE31816ECBD4}" destId="{0D783665-442C-4357-8A25-FF647EA6BC3F}" srcOrd="0" destOrd="0" presId="urn:microsoft.com/office/officeart/2005/8/layout/hierarchy2"/>
    <dgm:cxn modelId="{747597B2-9448-4028-95F6-C50CAD62A0B3}" type="presOf" srcId="{CF17B3CC-19EA-4349-A5A0-CBA5412B3C10}" destId="{EA01F1D9-06FA-4EF2-B4C1-2C933B25136D}" srcOrd="1" destOrd="0" presId="urn:microsoft.com/office/officeart/2005/8/layout/hierarchy2"/>
    <dgm:cxn modelId="{57D1BC0E-A357-46CA-A99F-CF917949350E}" type="presParOf" srcId="{5E07CD76-8BC4-4CD8-BED3-2CE8E4448DCA}" destId="{B4B737B9-9E3B-4D91-9618-06B3409DBA20}" srcOrd="0" destOrd="0" presId="urn:microsoft.com/office/officeart/2005/8/layout/hierarchy2"/>
    <dgm:cxn modelId="{523D2883-4791-4FFA-9AF8-A227C434E41E}" type="presParOf" srcId="{B4B737B9-9E3B-4D91-9618-06B3409DBA20}" destId="{D07107AC-604B-46AC-B79C-D63274C20120}" srcOrd="0" destOrd="0" presId="urn:microsoft.com/office/officeart/2005/8/layout/hierarchy2"/>
    <dgm:cxn modelId="{36041E76-4783-4C16-ADA5-6B7D37A30648}" type="presParOf" srcId="{B4B737B9-9E3B-4D91-9618-06B3409DBA20}" destId="{F4AA6EE0-04C1-4885-A341-BF21DA5FED8E}" srcOrd="1" destOrd="0" presId="urn:microsoft.com/office/officeart/2005/8/layout/hierarchy2"/>
    <dgm:cxn modelId="{586FC384-26A5-4921-BD70-310ABB9DF1EA}" type="presParOf" srcId="{F4AA6EE0-04C1-4885-A341-BF21DA5FED8E}" destId="{4CB40055-DCF4-41D3-A356-8D9875224A0F}" srcOrd="0" destOrd="0" presId="urn:microsoft.com/office/officeart/2005/8/layout/hierarchy2"/>
    <dgm:cxn modelId="{D0893F62-2954-4363-851C-B6935875B21D}" type="presParOf" srcId="{4CB40055-DCF4-41D3-A356-8D9875224A0F}" destId="{F6E17F43-3185-4739-801D-29D3F7FCB80E}" srcOrd="0" destOrd="0" presId="urn:microsoft.com/office/officeart/2005/8/layout/hierarchy2"/>
    <dgm:cxn modelId="{A42A1B63-205D-4B4E-93DE-1A3DC2A196A7}" type="presParOf" srcId="{F4AA6EE0-04C1-4885-A341-BF21DA5FED8E}" destId="{48165988-F651-43CB-8495-DA4F2C54D21F}" srcOrd="1" destOrd="0" presId="urn:microsoft.com/office/officeart/2005/8/layout/hierarchy2"/>
    <dgm:cxn modelId="{7ECA4956-6E20-4757-9D09-B5F735FFDFD8}" type="presParOf" srcId="{48165988-F651-43CB-8495-DA4F2C54D21F}" destId="{3388E407-B493-420A-8E5B-5E1DAE8C036C}" srcOrd="0" destOrd="0" presId="urn:microsoft.com/office/officeart/2005/8/layout/hierarchy2"/>
    <dgm:cxn modelId="{3FF9A02B-1CF5-437B-8B9C-34AB4215F7C8}" type="presParOf" srcId="{48165988-F651-43CB-8495-DA4F2C54D21F}" destId="{7357B21E-22B3-4EC5-8CDC-C55C98971645}" srcOrd="1" destOrd="0" presId="urn:microsoft.com/office/officeart/2005/8/layout/hierarchy2"/>
    <dgm:cxn modelId="{882C5EE4-A240-44CA-8C78-8E32197E6E68}" type="presParOf" srcId="{7357B21E-22B3-4EC5-8CDC-C55C98971645}" destId="{EE26E81A-95B9-477A-9B09-EED50C870003}" srcOrd="0" destOrd="0" presId="urn:microsoft.com/office/officeart/2005/8/layout/hierarchy2"/>
    <dgm:cxn modelId="{3AB990F9-79BC-42C3-9A8D-C5C3ECF622A8}" type="presParOf" srcId="{EE26E81A-95B9-477A-9B09-EED50C870003}" destId="{CB41736F-5524-4B33-AE2A-6A9CE3C4EC6F}" srcOrd="0" destOrd="0" presId="urn:microsoft.com/office/officeart/2005/8/layout/hierarchy2"/>
    <dgm:cxn modelId="{D2112BBE-B10C-4C41-BCFA-4B7B8FDFD0D0}" type="presParOf" srcId="{7357B21E-22B3-4EC5-8CDC-C55C98971645}" destId="{6453A2E7-6BC6-433A-A7B7-5F9CEEE9CB1D}" srcOrd="1" destOrd="0" presId="urn:microsoft.com/office/officeart/2005/8/layout/hierarchy2"/>
    <dgm:cxn modelId="{F8C3BF8C-E5EC-45FA-8859-2F57B1512FC2}" type="presParOf" srcId="{6453A2E7-6BC6-433A-A7B7-5F9CEEE9CB1D}" destId="{679835B6-FB3C-4920-B2B5-D1A7F53984A8}" srcOrd="0" destOrd="0" presId="urn:microsoft.com/office/officeart/2005/8/layout/hierarchy2"/>
    <dgm:cxn modelId="{6013673F-19A7-4E35-9EB7-8337CA3ACDFD}" type="presParOf" srcId="{6453A2E7-6BC6-433A-A7B7-5F9CEEE9CB1D}" destId="{6374A89A-EE1D-479F-B7EF-20BA722A2B2D}" srcOrd="1" destOrd="0" presId="urn:microsoft.com/office/officeart/2005/8/layout/hierarchy2"/>
    <dgm:cxn modelId="{1BBDF493-790A-4119-8F5A-17A06379B0DC}" type="presParOf" srcId="{F4AA6EE0-04C1-4885-A341-BF21DA5FED8E}" destId="{0D783665-442C-4357-8A25-FF647EA6BC3F}" srcOrd="2" destOrd="0" presId="urn:microsoft.com/office/officeart/2005/8/layout/hierarchy2"/>
    <dgm:cxn modelId="{59B75BAB-EA44-4A85-887B-757689E4E2F5}" type="presParOf" srcId="{0D783665-442C-4357-8A25-FF647EA6BC3F}" destId="{B6C09752-B69A-407D-9771-E00F2A0C6EFC}" srcOrd="0" destOrd="0" presId="urn:microsoft.com/office/officeart/2005/8/layout/hierarchy2"/>
    <dgm:cxn modelId="{5261527D-785B-4F3F-82B7-CFC8565EC8BC}" type="presParOf" srcId="{F4AA6EE0-04C1-4885-A341-BF21DA5FED8E}" destId="{68357732-425F-427D-BDEE-2DF3DA7ED956}" srcOrd="3" destOrd="0" presId="urn:microsoft.com/office/officeart/2005/8/layout/hierarchy2"/>
    <dgm:cxn modelId="{2E6346A1-F200-45D4-A02A-250AC8187BA1}" type="presParOf" srcId="{68357732-425F-427D-BDEE-2DF3DA7ED956}" destId="{A1A25EBD-A7C2-479B-841E-16B90E202B1C}" srcOrd="0" destOrd="0" presId="urn:microsoft.com/office/officeart/2005/8/layout/hierarchy2"/>
    <dgm:cxn modelId="{9E9AD653-754B-4885-8884-B58DCB76A856}" type="presParOf" srcId="{68357732-425F-427D-BDEE-2DF3DA7ED956}" destId="{1A6D7456-4C80-4DC9-ACA3-997A3E994227}" srcOrd="1" destOrd="0" presId="urn:microsoft.com/office/officeart/2005/8/layout/hierarchy2"/>
    <dgm:cxn modelId="{88064159-EF85-4CFC-8ECB-A3DAA09F6FA5}" type="presParOf" srcId="{1A6D7456-4C80-4DC9-ACA3-997A3E994227}" destId="{0F0F3324-A644-4EFD-8DAA-AFF284A40975}" srcOrd="0" destOrd="0" presId="urn:microsoft.com/office/officeart/2005/8/layout/hierarchy2"/>
    <dgm:cxn modelId="{91442694-75FC-4E86-BBF3-BBFDB3EA0761}" type="presParOf" srcId="{0F0F3324-A644-4EFD-8DAA-AFF284A40975}" destId="{EA01F1D9-06FA-4EF2-B4C1-2C933B25136D}" srcOrd="0" destOrd="0" presId="urn:microsoft.com/office/officeart/2005/8/layout/hierarchy2"/>
    <dgm:cxn modelId="{2278B98B-8032-4119-879D-EEAE841102CA}" type="presParOf" srcId="{1A6D7456-4C80-4DC9-ACA3-997A3E994227}" destId="{F90316F0-5395-4732-9A0C-34DFDF0728FE}" srcOrd="1" destOrd="0" presId="urn:microsoft.com/office/officeart/2005/8/layout/hierarchy2"/>
    <dgm:cxn modelId="{F4160171-2AB5-454A-857A-7DDAE2752274}" type="presParOf" srcId="{F90316F0-5395-4732-9A0C-34DFDF0728FE}" destId="{3628F130-90BA-4A2D-A762-69D1215831D5}" srcOrd="0" destOrd="0" presId="urn:microsoft.com/office/officeart/2005/8/layout/hierarchy2"/>
    <dgm:cxn modelId="{3632E152-14EF-44E4-9D17-F5F991257FF2}" type="presParOf" srcId="{F90316F0-5395-4732-9A0C-34DFDF0728FE}" destId="{DE92EE68-9672-479F-B8ED-8E8F2D613DB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489DC0-4CB7-4264-888E-2DE3FF08111B}" type="doc">
      <dgm:prSet loTypeId="urn:microsoft.com/office/officeart/2005/8/layout/hierarchy1" loCatId="hierarchy" qsTypeId="urn:microsoft.com/office/officeart/2005/8/quickstyle/3d3" qsCatId="3D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4DFECB35-D96F-4201-A878-0F47CF09C3D2}">
      <dgm:prSet custT="1"/>
      <dgm:spPr/>
      <dgm:t>
        <a:bodyPr/>
        <a:lstStyle/>
        <a:p>
          <a:pPr rtl="0"/>
          <a:r>
            <a:rPr lang="ru-RU" sz="3200" dirty="0" smtClean="0"/>
            <a:t>Святые </a:t>
          </a:r>
          <a:endParaRPr lang="ru-RU" sz="3200" dirty="0"/>
        </a:p>
      </dgm:t>
    </dgm:pt>
    <dgm:pt modelId="{9B0DF442-5AC1-4A9E-997E-27804C8A6B72}" type="parTrans" cxnId="{02E0E547-071D-40D9-A615-FEF5508A2C06}">
      <dgm:prSet/>
      <dgm:spPr/>
      <dgm:t>
        <a:bodyPr/>
        <a:lstStyle/>
        <a:p>
          <a:endParaRPr lang="ru-RU"/>
        </a:p>
      </dgm:t>
    </dgm:pt>
    <dgm:pt modelId="{9E15CF0C-88C0-486F-AABE-8688E66E1D8E}" type="sibTrans" cxnId="{02E0E547-071D-40D9-A615-FEF5508A2C06}">
      <dgm:prSet/>
      <dgm:spPr/>
      <dgm:t>
        <a:bodyPr/>
        <a:lstStyle/>
        <a:p>
          <a:endParaRPr lang="ru-RU"/>
        </a:p>
      </dgm:t>
    </dgm:pt>
    <dgm:pt modelId="{4A781289-04B4-43ED-9DFD-638C7BCA7E97}">
      <dgm:prSet/>
      <dgm:spPr/>
      <dgm:t>
        <a:bodyPr/>
        <a:lstStyle/>
        <a:p>
          <a:pPr rtl="0"/>
          <a:r>
            <a:rPr lang="ru-RU" b="1" dirty="0" smtClean="0"/>
            <a:t>Люди прославляющие Бога</a:t>
          </a:r>
          <a:endParaRPr lang="ru-RU" b="1" dirty="0"/>
        </a:p>
      </dgm:t>
    </dgm:pt>
    <dgm:pt modelId="{DCCBE6DA-DDA5-4729-8D23-5825F91ACA32}" type="parTrans" cxnId="{32C3D29B-7421-4F89-80CC-FAAB5FEA141F}">
      <dgm:prSet/>
      <dgm:spPr/>
      <dgm:t>
        <a:bodyPr/>
        <a:lstStyle/>
        <a:p>
          <a:endParaRPr lang="ru-RU"/>
        </a:p>
      </dgm:t>
    </dgm:pt>
    <dgm:pt modelId="{7C635B6F-13DD-4D0C-9326-F78090B786DB}" type="sibTrans" cxnId="{32C3D29B-7421-4F89-80CC-FAAB5FEA141F}">
      <dgm:prSet/>
      <dgm:spPr/>
      <dgm:t>
        <a:bodyPr/>
        <a:lstStyle/>
        <a:p>
          <a:endParaRPr lang="ru-RU"/>
        </a:p>
      </dgm:t>
    </dgm:pt>
    <dgm:pt modelId="{F22E8887-29C1-4214-B959-25B5687E2EBB}">
      <dgm:prSet/>
      <dgm:spPr/>
      <dgm:t>
        <a:bodyPr/>
        <a:lstStyle/>
        <a:p>
          <a:pPr rtl="0"/>
          <a:r>
            <a:rPr lang="ru-RU" b="1" dirty="0" smtClean="0"/>
            <a:t>Бог дарует святым Благодать освящая и прославляя их</a:t>
          </a:r>
          <a:endParaRPr lang="ru-RU" b="1" dirty="0"/>
        </a:p>
      </dgm:t>
    </dgm:pt>
    <dgm:pt modelId="{D1E0B717-BF30-4047-A647-FDE34F3B8F6E}" type="parTrans" cxnId="{E9E9F5E9-62E7-44B6-8EC9-1D67E3B756B6}">
      <dgm:prSet/>
      <dgm:spPr/>
      <dgm:t>
        <a:bodyPr/>
        <a:lstStyle/>
        <a:p>
          <a:endParaRPr lang="ru-RU"/>
        </a:p>
      </dgm:t>
    </dgm:pt>
    <dgm:pt modelId="{F08B4E38-9CE2-4E0B-93A4-F13F7C83D64D}" type="sibTrans" cxnId="{E9E9F5E9-62E7-44B6-8EC9-1D67E3B756B6}">
      <dgm:prSet/>
      <dgm:spPr/>
      <dgm:t>
        <a:bodyPr/>
        <a:lstStyle/>
        <a:p>
          <a:endParaRPr lang="ru-RU"/>
        </a:p>
      </dgm:t>
    </dgm:pt>
    <dgm:pt modelId="{7D19F649-93B0-4455-A3D8-E7290BF2035A}" type="pres">
      <dgm:prSet presAssocID="{27489DC0-4CB7-4264-888E-2DE3FF0811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689564-61BB-4858-B135-16358244DA9A}" type="pres">
      <dgm:prSet presAssocID="{4DFECB35-D96F-4201-A878-0F47CF09C3D2}" presName="hierRoot1" presStyleCnt="0"/>
      <dgm:spPr/>
    </dgm:pt>
    <dgm:pt modelId="{D7D7933B-F93E-4EE0-9C7C-ADEA0C514513}" type="pres">
      <dgm:prSet presAssocID="{4DFECB35-D96F-4201-A878-0F47CF09C3D2}" presName="composite" presStyleCnt="0"/>
      <dgm:spPr/>
    </dgm:pt>
    <dgm:pt modelId="{9B501E03-0B74-4856-9E83-A9E18A98B210}" type="pres">
      <dgm:prSet presAssocID="{4DFECB35-D96F-4201-A878-0F47CF09C3D2}" presName="background" presStyleLbl="node0" presStyleIdx="0" presStyleCnt="1"/>
      <dgm:spPr/>
    </dgm:pt>
    <dgm:pt modelId="{03A9D8CD-8993-41E5-8504-B3251C8B4691}" type="pres">
      <dgm:prSet presAssocID="{4DFECB35-D96F-4201-A878-0F47CF09C3D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BF56C9-CB91-4A8B-B4AD-F7D3737BD66E}" type="pres">
      <dgm:prSet presAssocID="{4DFECB35-D96F-4201-A878-0F47CF09C3D2}" presName="hierChild2" presStyleCnt="0"/>
      <dgm:spPr/>
    </dgm:pt>
    <dgm:pt modelId="{69017824-CAAC-427B-90C4-D09E6BCCFF7A}" type="pres">
      <dgm:prSet presAssocID="{DCCBE6DA-DDA5-4729-8D23-5825F91ACA3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DD54BDE-A2AD-497E-A359-A613FA3C1E82}" type="pres">
      <dgm:prSet presAssocID="{4A781289-04B4-43ED-9DFD-638C7BCA7E97}" presName="hierRoot2" presStyleCnt="0"/>
      <dgm:spPr/>
    </dgm:pt>
    <dgm:pt modelId="{3978C2BF-3EF9-4EC3-99A9-F706ECF1EBB4}" type="pres">
      <dgm:prSet presAssocID="{4A781289-04B4-43ED-9DFD-638C7BCA7E97}" presName="composite2" presStyleCnt="0"/>
      <dgm:spPr/>
    </dgm:pt>
    <dgm:pt modelId="{0904BF50-7BAE-4968-9DC1-29FC2370DFB4}" type="pres">
      <dgm:prSet presAssocID="{4A781289-04B4-43ED-9DFD-638C7BCA7E97}" presName="background2" presStyleLbl="node2" presStyleIdx="0" presStyleCnt="2"/>
      <dgm:spPr/>
    </dgm:pt>
    <dgm:pt modelId="{17019F6F-EED4-4848-8A45-9FCC60D90253}" type="pres">
      <dgm:prSet presAssocID="{4A781289-04B4-43ED-9DFD-638C7BCA7E97}" presName="text2" presStyleLbl="fgAcc2" presStyleIdx="0" presStyleCnt="2" custScaleX="1724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ACF9C7-5B8A-4B64-A681-77E12C08A4C0}" type="pres">
      <dgm:prSet presAssocID="{4A781289-04B4-43ED-9DFD-638C7BCA7E97}" presName="hierChild3" presStyleCnt="0"/>
      <dgm:spPr/>
    </dgm:pt>
    <dgm:pt modelId="{DBD621F9-D450-4B9C-A46C-F0B82492A008}" type="pres">
      <dgm:prSet presAssocID="{D1E0B717-BF30-4047-A647-FDE34F3B8F6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D364FFC-AB5F-46CB-887C-A913A33AD076}" type="pres">
      <dgm:prSet presAssocID="{F22E8887-29C1-4214-B959-25B5687E2EBB}" presName="hierRoot2" presStyleCnt="0"/>
      <dgm:spPr/>
    </dgm:pt>
    <dgm:pt modelId="{40EDFAB8-3052-4041-B2AA-F6A6F0FD3E84}" type="pres">
      <dgm:prSet presAssocID="{F22E8887-29C1-4214-B959-25B5687E2EBB}" presName="composite2" presStyleCnt="0"/>
      <dgm:spPr/>
    </dgm:pt>
    <dgm:pt modelId="{D2DB389D-5F9E-4F68-BDAC-5231E19ADD55}" type="pres">
      <dgm:prSet presAssocID="{F22E8887-29C1-4214-B959-25B5687E2EBB}" presName="background2" presStyleLbl="node2" presStyleIdx="1" presStyleCnt="2"/>
      <dgm:spPr/>
    </dgm:pt>
    <dgm:pt modelId="{2F958616-8A25-4602-8E2A-B1D428D524AF}" type="pres">
      <dgm:prSet presAssocID="{F22E8887-29C1-4214-B959-25B5687E2EBB}" presName="text2" presStyleLbl="fgAcc2" presStyleIdx="1" presStyleCnt="2" custScaleX="1724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4F32CB-EFC9-4E0D-89A6-E990FA59BDDB}" type="pres">
      <dgm:prSet presAssocID="{F22E8887-29C1-4214-B959-25B5687E2EBB}" presName="hierChild3" presStyleCnt="0"/>
      <dgm:spPr/>
    </dgm:pt>
  </dgm:ptLst>
  <dgm:cxnLst>
    <dgm:cxn modelId="{B4BE4D42-3F51-422A-B84A-DDA19F8E86C5}" type="presOf" srcId="{F22E8887-29C1-4214-B959-25B5687E2EBB}" destId="{2F958616-8A25-4602-8E2A-B1D428D524AF}" srcOrd="0" destOrd="0" presId="urn:microsoft.com/office/officeart/2005/8/layout/hierarchy1"/>
    <dgm:cxn modelId="{01FE2617-9AE1-4F13-A2A0-1143293D0E3D}" type="presOf" srcId="{4A781289-04B4-43ED-9DFD-638C7BCA7E97}" destId="{17019F6F-EED4-4848-8A45-9FCC60D90253}" srcOrd="0" destOrd="0" presId="urn:microsoft.com/office/officeart/2005/8/layout/hierarchy1"/>
    <dgm:cxn modelId="{00CD8E4F-F27D-4ABF-9813-059953BBAFDB}" type="presOf" srcId="{4DFECB35-D96F-4201-A878-0F47CF09C3D2}" destId="{03A9D8CD-8993-41E5-8504-B3251C8B4691}" srcOrd="0" destOrd="0" presId="urn:microsoft.com/office/officeart/2005/8/layout/hierarchy1"/>
    <dgm:cxn modelId="{E9E9F5E9-62E7-44B6-8EC9-1D67E3B756B6}" srcId="{4DFECB35-D96F-4201-A878-0F47CF09C3D2}" destId="{F22E8887-29C1-4214-B959-25B5687E2EBB}" srcOrd="1" destOrd="0" parTransId="{D1E0B717-BF30-4047-A647-FDE34F3B8F6E}" sibTransId="{F08B4E38-9CE2-4E0B-93A4-F13F7C83D64D}"/>
    <dgm:cxn modelId="{71895775-375A-4EDC-8F92-93577B8F2A3B}" type="presOf" srcId="{D1E0B717-BF30-4047-A647-FDE34F3B8F6E}" destId="{DBD621F9-D450-4B9C-A46C-F0B82492A008}" srcOrd="0" destOrd="0" presId="urn:microsoft.com/office/officeart/2005/8/layout/hierarchy1"/>
    <dgm:cxn modelId="{02E0E547-071D-40D9-A615-FEF5508A2C06}" srcId="{27489DC0-4CB7-4264-888E-2DE3FF08111B}" destId="{4DFECB35-D96F-4201-A878-0F47CF09C3D2}" srcOrd="0" destOrd="0" parTransId="{9B0DF442-5AC1-4A9E-997E-27804C8A6B72}" sibTransId="{9E15CF0C-88C0-486F-AABE-8688E66E1D8E}"/>
    <dgm:cxn modelId="{B5764FD6-1D60-4106-A4F0-2B966A81381B}" type="presOf" srcId="{DCCBE6DA-DDA5-4729-8D23-5825F91ACA32}" destId="{69017824-CAAC-427B-90C4-D09E6BCCFF7A}" srcOrd="0" destOrd="0" presId="urn:microsoft.com/office/officeart/2005/8/layout/hierarchy1"/>
    <dgm:cxn modelId="{9FDDAC48-02E6-45D2-BD80-289097F9FCE8}" type="presOf" srcId="{27489DC0-4CB7-4264-888E-2DE3FF08111B}" destId="{7D19F649-93B0-4455-A3D8-E7290BF2035A}" srcOrd="0" destOrd="0" presId="urn:microsoft.com/office/officeart/2005/8/layout/hierarchy1"/>
    <dgm:cxn modelId="{32C3D29B-7421-4F89-80CC-FAAB5FEA141F}" srcId="{4DFECB35-D96F-4201-A878-0F47CF09C3D2}" destId="{4A781289-04B4-43ED-9DFD-638C7BCA7E97}" srcOrd="0" destOrd="0" parTransId="{DCCBE6DA-DDA5-4729-8D23-5825F91ACA32}" sibTransId="{7C635B6F-13DD-4D0C-9326-F78090B786DB}"/>
    <dgm:cxn modelId="{CF4EB8CB-850F-41FE-A2CC-F9285AA2ECD3}" type="presParOf" srcId="{7D19F649-93B0-4455-A3D8-E7290BF2035A}" destId="{95689564-61BB-4858-B135-16358244DA9A}" srcOrd="0" destOrd="0" presId="urn:microsoft.com/office/officeart/2005/8/layout/hierarchy1"/>
    <dgm:cxn modelId="{0501684A-51FD-4C27-865D-2486496D9544}" type="presParOf" srcId="{95689564-61BB-4858-B135-16358244DA9A}" destId="{D7D7933B-F93E-4EE0-9C7C-ADEA0C514513}" srcOrd="0" destOrd="0" presId="urn:microsoft.com/office/officeart/2005/8/layout/hierarchy1"/>
    <dgm:cxn modelId="{73456346-719E-41B0-AAA3-68AFB57AE381}" type="presParOf" srcId="{D7D7933B-F93E-4EE0-9C7C-ADEA0C514513}" destId="{9B501E03-0B74-4856-9E83-A9E18A98B210}" srcOrd="0" destOrd="0" presId="urn:microsoft.com/office/officeart/2005/8/layout/hierarchy1"/>
    <dgm:cxn modelId="{4C50BD43-48C0-4D18-862F-7C1458ADB08B}" type="presParOf" srcId="{D7D7933B-F93E-4EE0-9C7C-ADEA0C514513}" destId="{03A9D8CD-8993-41E5-8504-B3251C8B4691}" srcOrd="1" destOrd="0" presId="urn:microsoft.com/office/officeart/2005/8/layout/hierarchy1"/>
    <dgm:cxn modelId="{E8CA25A9-F398-4D95-86F3-58998DBB022B}" type="presParOf" srcId="{95689564-61BB-4858-B135-16358244DA9A}" destId="{CBBF56C9-CB91-4A8B-B4AD-F7D3737BD66E}" srcOrd="1" destOrd="0" presId="urn:microsoft.com/office/officeart/2005/8/layout/hierarchy1"/>
    <dgm:cxn modelId="{0EE87D85-3A16-43CB-8818-2B41A629B223}" type="presParOf" srcId="{CBBF56C9-CB91-4A8B-B4AD-F7D3737BD66E}" destId="{69017824-CAAC-427B-90C4-D09E6BCCFF7A}" srcOrd="0" destOrd="0" presId="urn:microsoft.com/office/officeart/2005/8/layout/hierarchy1"/>
    <dgm:cxn modelId="{8B7E33CD-C9B4-4F80-BF40-1999C4FCDF10}" type="presParOf" srcId="{CBBF56C9-CB91-4A8B-B4AD-F7D3737BD66E}" destId="{9DD54BDE-A2AD-497E-A359-A613FA3C1E82}" srcOrd="1" destOrd="0" presId="urn:microsoft.com/office/officeart/2005/8/layout/hierarchy1"/>
    <dgm:cxn modelId="{6B7E4B76-3377-45F8-8D40-14A1970F7A48}" type="presParOf" srcId="{9DD54BDE-A2AD-497E-A359-A613FA3C1E82}" destId="{3978C2BF-3EF9-4EC3-99A9-F706ECF1EBB4}" srcOrd="0" destOrd="0" presId="urn:microsoft.com/office/officeart/2005/8/layout/hierarchy1"/>
    <dgm:cxn modelId="{E53703FF-6178-4A25-ADAF-E1772A2152A8}" type="presParOf" srcId="{3978C2BF-3EF9-4EC3-99A9-F706ECF1EBB4}" destId="{0904BF50-7BAE-4968-9DC1-29FC2370DFB4}" srcOrd="0" destOrd="0" presId="urn:microsoft.com/office/officeart/2005/8/layout/hierarchy1"/>
    <dgm:cxn modelId="{09088CFA-5FEA-4106-A02D-FF9C05FF937A}" type="presParOf" srcId="{3978C2BF-3EF9-4EC3-99A9-F706ECF1EBB4}" destId="{17019F6F-EED4-4848-8A45-9FCC60D90253}" srcOrd="1" destOrd="0" presId="urn:microsoft.com/office/officeart/2005/8/layout/hierarchy1"/>
    <dgm:cxn modelId="{7A655398-9A76-4539-9E55-69FB7B6CA7B5}" type="presParOf" srcId="{9DD54BDE-A2AD-497E-A359-A613FA3C1E82}" destId="{21ACF9C7-5B8A-4B64-A681-77E12C08A4C0}" srcOrd="1" destOrd="0" presId="urn:microsoft.com/office/officeart/2005/8/layout/hierarchy1"/>
    <dgm:cxn modelId="{3841AC54-5480-47F8-AB35-427B3A226D88}" type="presParOf" srcId="{CBBF56C9-CB91-4A8B-B4AD-F7D3737BD66E}" destId="{DBD621F9-D450-4B9C-A46C-F0B82492A008}" srcOrd="2" destOrd="0" presId="urn:microsoft.com/office/officeart/2005/8/layout/hierarchy1"/>
    <dgm:cxn modelId="{CEDC130A-177A-4B88-80DE-DF94190756ED}" type="presParOf" srcId="{CBBF56C9-CB91-4A8B-B4AD-F7D3737BD66E}" destId="{BD364FFC-AB5F-46CB-887C-A913A33AD076}" srcOrd="3" destOrd="0" presId="urn:microsoft.com/office/officeart/2005/8/layout/hierarchy1"/>
    <dgm:cxn modelId="{6D7A226D-B419-40E2-B1D1-41BD96E6C419}" type="presParOf" srcId="{BD364FFC-AB5F-46CB-887C-A913A33AD076}" destId="{40EDFAB8-3052-4041-B2AA-F6A6F0FD3E84}" srcOrd="0" destOrd="0" presId="urn:microsoft.com/office/officeart/2005/8/layout/hierarchy1"/>
    <dgm:cxn modelId="{B2188295-67E7-407F-B66A-589D7D576C5A}" type="presParOf" srcId="{40EDFAB8-3052-4041-B2AA-F6A6F0FD3E84}" destId="{D2DB389D-5F9E-4F68-BDAC-5231E19ADD55}" srcOrd="0" destOrd="0" presId="urn:microsoft.com/office/officeart/2005/8/layout/hierarchy1"/>
    <dgm:cxn modelId="{AAF80B77-808E-41DF-95D8-3A58BDD20DB9}" type="presParOf" srcId="{40EDFAB8-3052-4041-B2AA-F6A6F0FD3E84}" destId="{2F958616-8A25-4602-8E2A-B1D428D524AF}" srcOrd="1" destOrd="0" presId="urn:microsoft.com/office/officeart/2005/8/layout/hierarchy1"/>
    <dgm:cxn modelId="{489FA13C-6428-4BE9-B8DF-EAA56BBF2CDD}" type="presParOf" srcId="{BD364FFC-AB5F-46CB-887C-A913A33AD076}" destId="{9E4F32CB-EFC9-4E0D-89A6-E990FA59BDD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723004-0684-4956-AF96-FAD17BAB4E55}" type="doc">
      <dgm:prSet loTypeId="urn:microsoft.com/office/officeart/2005/8/layout/radial3" loCatId="cycle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ru-RU"/>
        </a:p>
      </dgm:t>
    </dgm:pt>
    <dgm:pt modelId="{E6317439-335A-40C8-91F4-42F8ECD80B03}">
      <dgm:prSet custT="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0"/>
          <a:r>
            <a:rPr lang="ru-RU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Молитвы бывают:</a:t>
          </a:r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B953D97-345A-4391-A3F9-317EFEF6D615}" type="parTrans" cxnId="{F9AECE0C-C438-435B-A199-9B51A8AEF7F4}">
      <dgm:prSet/>
      <dgm:spPr/>
      <dgm:t>
        <a:bodyPr/>
        <a:lstStyle/>
        <a:p>
          <a:endParaRPr lang="ru-RU" sz="14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D22F3B2-5223-47DE-AA9B-493F5C7717A4}" type="sibTrans" cxnId="{F9AECE0C-C438-435B-A199-9B51A8AEF7F4}">
      <dgm:prSet/>
      <dgm:spPr/>
      <dgm:t>
        <a:bodyPr/>
        <a:lstStyle/>
        <a:p>
          <a:endParaRPr lang="ru-RU" sz="14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2B8A114-68E3-4DCA-8E9B-E7B85DD669FC}">
      <dgm:prSet custT="1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ru-RU" sz="14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Благодарст-венные</a:t>
          </a:r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endParaRPr lang="ru-RU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FEA456B-C2FE-4D82-B21F-5E8D4101CA8A}" type="parTrans" cxnId="{BC2CD452-E0A4-4A4D-A711-6330A7B86BFD}">
      <dgm:prSet/>
      <dgm:spPr/>
      <dgm:t>
        <a:bodyPr/>
        <a:lstStyle/>
        <a:p>
          <a:endParaRPr lang="ru-RU" sz="14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56E2CE8-1EC4-4538-9356-F7A98D583756}" type="sibTrans" cxnId="{BC2CD452-E0A4-4A4D-A711-6330A7B86BFD}">
      <dgm:prSet/>
      <dgm:spPr/>
      <dgm:t>
        <a:bodyPr/>
        <a:lstStyle/>
        <a:p>
          <a:endParaRPr lang="ru-RU" sz="14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38A0E5D-7446-4DF9-B6E1-CB49BD7EB803}">
      <dgm:prSet custT="1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Просительные </a:t>
          </a:r>
          <a:endParaRPr lang="ru-RU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CC71022-1080-4DAC-B27B-3F2296A5BED9}" type="parTrans" cxnId="{13424941-4F64-4A72-B05A-E0661CF16CAF}">
      <dgm:prSet/>
      <dgm:spPr/>
      <dgm:t>
        <a:bodyPr/>
        <a:lstStyle/>
        <a:p>
          <a:endParaRPr lang="ru-RU" sz="14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8A42F08-9ACF-42AE-9E87-943C17EAB6A8}" type="sibTrans" cxnId="{13424941-4F64-4A72-B05A-E0661CF16CAF}">
      <dgm:prSet/>
      <dgm:spPr/>
      <dgm:t>
        <a:bodyPr/>
        <a:lstStyle/>
        <a:p>
          <a:endParaRPr lang="ru-RU" sz="14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55A5D02-0DAB-4FC1-9576-B977E1549D0C}">
      <dgm:prSet custT="1"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ru-RU" sz="14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Славословные</a:t>
          </a:r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endParaRPr lang="ru-RU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B107F58-523F-4D28-8B3B-7211AB66F924}" type="parTrans" cxnId="{D87D7244-9DEF-4EA5-816E-A064EA8B1E1A}">
      <dgm:prSet/>
      <dgm:spPr/>
      <dgm:t>
        <a:bodyPr/>
        <a:lstStyle/>
        <a:p>
          <a:endParaRPr lang="ru-RU" sz="14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D7606DA-8C7B-4140-8F9C-CDDAEF5A5E35}" type="sibTrans" cxnId="{D87D7244-9DEF-4EA5-816E-A064EA8B1E1A}">
      <dgm:prSet/>
      <dgm:spPr/>
      <dgm:t>
        <a:bodyPr/>
        <a:lstStyle/>
        <a:p>
          <a:endParaRPr lang="ru-RU" sz="14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D85073E-6500-41BC-8934-DFB4F052F282}">
      <dgm:prSet custT="1"/>
      <dgm:spPr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Покаянные </a:t>
          </a:r>
          <a:endParaRPr lang="ru-RU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F63ACAE-57B1-4A6A-AF4E-E80C6E4F5876}" type="parTrans" cxnId="{1C8F9A95-32C4-4C6A-BA75-DC0695717039}">
      <dgm:prSet/>
      <dgm:spPr/>
      <dgm:t>
        <a:bodyPr/>
        <a:lstStyle/>
        <a:p>
          <a:endParaRPr lang="ru-RU" sz="14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72BC481-51FF-4B71-9137-A9DFABB8AE08}" type="sibTrans" cxnId="{1C8F9A95-32C4-4C6A-BA75-DC0695717039}">
      <dgm:prSet/>
      <dgm:spPr/>
      <dgm:t>
        <a:bodyPr/>
        <a:lstStyle/>
        <a:p>
          <a:endParaRPr lang="ru-RU" sz="14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5142E2D-749D-40B9-B5FE-17571FA1C2DF}" type="pres">
      <dgm:prSet presAssocID="{22723004-0684-4956-AF96-FAD17BAB4E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B8AEAD-99CA-4A4A-BA27-607D6CECD49C}" type="pres">
      <dgm:prSet presAssocID="{22723004-0684-4956-AF96-FAD17BAB4E55}" presName="radial" presStyleCnt="0">
        <dgm:presLayoutVars>
          <dgm:animLvl val="ctr"/>
        </dgm:presLayoutVars>
      </dgm:prSet>
      <dgm:spPr/>
    </dgm:pt>
    <dgm:pt modelId="{43E010D4-8705-4EA6-86CA-107649D3534B}" type="pres">
      <dgm:prSet presAssocID="{E6317439-335A-40C8-91F4-42F8ECD80B03}" presName="centerShape" presStyleLbl="vennNode1" presStyleIdx="0" presStyleCnt="5" custScaleX="75132" custScaleY="75132"/>
      <dgm:spPr/>
      <dgm:t>
        <a:bodyPr/>
        <a:lstStyle/>
        <a:p>
          <a:endParaRPr lang="ru-RU"/>
        </a:p>
      </dgm:t>
    </dgm:pt>
    <dgm:pt modelId="{ADE20538-F249-4BBF-A408-42AF60434A2A}" type="pres">
      <dgm:prSet presAssocID="{32B8A114-68E3-4DCA-8E9B-E7B85DD669FC}" presName="node" presStyleLbl="vennNode1" presStyleIdx="1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DB3CA-76CE-4CB9-BCB6-6BB6754DFD1C}" type="pres">
      <dgm:prSet presAssocID="{A38A0E5D-7446-4DF9-B6E1-CB49BD7EB803}" presName="node" presStyleLbl="vennNode1" presStyleIdx="2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7B728-72C8-4674-8CDA-AEC89223D66D}" type="pres">
      <dgm:prSet presAssocID="{8D85073E-6500-41BC-8934-DFB4F052F282}" presName="node" presStyleLbl="vennNode1" presStyleIdx="3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AAFC5-A29B-44B7-9E97-E62A03833074}" type="pres">
      <dgm:prSet presAssocID="{D55A5D02-0DAB-4FC1-9576-B977E1549D0C}" presName="node" presStyleLbl="vennNode1" presStyleIdx="4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3B5681-95B3-48D0-8A7B-7E84F2761903}" type="presOf" srcId="{D55A5D02-0DAB-4FC1-9576-B977E1549D0C}" destId="{109AAFC5-A29B-44B7-9E97-E62A03833074}" srcOrd="0" destOrd="0" presId="urn:microsoft.com/office/officeart/2005/8/layout/radial3"/>
    <dgm:cxn modelId="{46DF3B31-9C59-4DDF-A33D-EAA667C6554B}" type="presOf" srcId="{8D85073E-6500-41BC-8934-DFB4F052F282}" destId="{0E07B728-72C8-4674-8CDA-AEC89223D66D}" srcOrd="0" destOrd="0" presId="urn:microsoft.com/office/officeart/2005/8/layout/radial3"/>
    <dgm:cxn modelId="{BC2CD452-E0A4-4A4D-A711-6330A7B86BFD}" srcId="{E6317439-335A-40C8-91F4-42F8ECD80B03}" destId="{32B8A114-68E3-4DCA-8E9B-E7B85DD669FC}" srcOrd="0" destOrd="0" parTransId="{2FEA456B-C2FE-4D82-B21F-5E8D4101CA8A}" sibTransId="{256E2CE8-1EC4-4538-9356-F7A98D583756}"/>
    <dgm:cxn modelId="{8A5504B9-0DD3-4D05-B3C7-4CF6B1A500C7}" type="presOf" srcId="{32B8A114-68E3-4DCA-8E9B-E7B85DD669FC}" destId="{ADE20538-F249-4BBF-A408-42AF60434A2A}" srcOrd="0" destOrd="0" presId="urn:microsoft.com/office/officeart/2005/8/layout/radial3"/>
    <dgm:cxn modelId="{1C8F9A95-32C4-4C6A-BA75-DC0695717039}" srcId="{E6317439-335A-40C8-91F4-42F8ECD80B03}" destId="{8D85073E-6500-41BC-8934-DFB4F052F282}" srcOrd="2" destOrd="0" parTransId="{2F63ACAE-57B1-4A6A-AF4E-E80C6E4F5876}" sibTransId="{C72BC481-51FF-4B71-9137-A9DFABB8AE08}"/>
    <dgm:cxn modelId="{820E6B39-D13C-4D2A-9FAF-113D14DB8A93}" type="presOf" srcId="{E6317439-335A-40C8-91F4-42F8ECD80B03}" destId="{43E010D4-8705-4EA6-86CA-107649D3534B}" srcOrd="0" destOrd="0" presId="urn:microsoft.com/office/officeart/2005/8/layout/radial3"/>
    <dgm:cxn modelId="{F9AECE0C-C438-435B-A199-9B51A8AEF7F4}" srcId="{22723004-0684-4956-AF96-FAD17BAB4E55}" destId="{E6317439-335A-40C8-91F4-42F8ECD80B03}" srcOrd="0" destOrd="0" parTransId="{1B953D97-345A-4391-A3F9-317EFEF6D615}" sibTransId="{CD22F3B2-5223-47DE-AA9B-493F5C7717A4}"/>
    <dgm:cxn modelId="{614A2845-F7F4-4622-8A00-D1561C969256}" type="presOf" srcId="{A38A0E5D-7446-4DF9-B6E1-CB49BD7EB803}" destId="{431DB3CA-76CE-4CB9-BCB6-6BB6754DFD1C}" srcOrd="0" destOrd="0" presId="urn:microsoft.com/office/officeart/2005/8/layout/radial3"/>
    <dgm:cxn modelId="{D87D7244-9DEF-4EA5-816E-A064EA8B1E1A}" srcId="{E6317439-335A-40C8-91F4-42F8ECD80B03}" destId="{D55A5D02-0DAB-4FC1-9576-B977E1549D0C}" srcOrd="3" destOrd="0" parTransId="{2B107F58-523F-4D28-8B3B-7211AB66F924}" sibTransId="{8D7606DA-8C7B-4140-8F9C-CDDAEF5A5E35}"/>
    <dgm:cxn modelId="{13424941-4F64-4A72-B05A-E0661CF16CAF}" srcId="{E6317439-335A-40C8-91F4-42F8ECD80B03}" destId="{A38A0E5D-7446-4DF9-B6E1-CB49BD7EB803}" srcOrd="1" destOrd="0" parTransId="{BCC71022-1080-4DAC-B27B-3F2296A5BED9}" sibTransId="{88A42F08-9ACF-42AE-9E87-943C17EAB6A8}"/>
    <dgm:cxn modelId="{5D689742-CA23-4669-B2AF-2B28E12871C6}" type="presOf" srcId="{22723004-0684-4956-AF96-FAD17BAB4E55}" destId="{75142E2D-749D-40B9-B5FE-17571FA1C2DF}" srcOrd="0" destOrd="0" presId="urn:microsoft.com/office/officeart/2005/8/layout/radial3"/>
    <dgm:cxn modelId="{3834C1C0-DFE7-49FE-8DDC-E882CE81B6FA}" type="presParOf" srcId="{75142E2D-749D-40B9-B5FE-17571FA1C2DF}" destId="{DDB8AEAD-99CA-4A4A-BA27-607D6CECD49C}" srcOrd="0" destOrd="0" presId="urn:microsoft.com/office/officeart/2005/8/layout/radial3"/>
    <dgm:cxn modelId="{77235D51-329A-405A-85A8-5FB6264C6578}" type="presParOf" srcId="{DDB8AEAD-99CA-4A4A-BA27-607D6CECD49C}" destId="{43E010D4-8705-4EA6-86CA-107649D3534B}" srcOrd="0" destOrd="0" presId="urn:microsoft.com/office/officeart/2005/8/layout/radial3"/>
    <dgm:cxn modelId="{D10EF275-DC90-4CE1-8213-C1487183E5DC}" type="presParOf" srcId="{DDB8AEAD-99CA-4A4A-BA27-607D6CECD49C}" destId="{ADE20538-F249-4BBF-A408-42AF60434A2A}" srcOrd="1" destOrd="0" presId="urn:microsoft.com/office/officeart/2005/8/layout/radial3"/>
    <dgm:cxn modelId="{E1D7261A-78CF-4BE3-BE93-121ED982F4E1}" type="presParOf" srcId="{DDB8AEAD-99CA-4A4A-BA27-607D6CECD49C}" destId="{431DB3CA-76CE-4CB9-BCB6-6BB6754DFD1C}" srcOrd="2" destOrd="0" presId="urn:microsoft.com/office/officeart/2005/8/layout/radial3"/>
    <dgm:cxn modelId="{45743119-E9AC-44AA-942C-ECFFEE2F3654}" type="presParOf" srcId="{DDB8AEAD-99CA-4A4A-BA27-607D6CECD49C}" destId="{0E07B728-72C8-4674-8CDA-AEC89223D66D}" srcOrd="3" destOrd="0" presId="urn:microsoft.com/office/officeart/2005/8/layout/radial3"/>
    <dgm:cxn modelId="{EE071AC0-1C2F-4934-89F2-20A9F19FE4EC}" type="presParOf" srcId="{DDB8AEAD-99CA-4A4A-BA27-607D6CECD49C}" destId="{109AAFC5-A29B-44B7-9E97-E62A0383307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B4F29A-4652-4EED-876E-3061E7081DB4}" type="doc">
      <dgm:prSet loTypeId="urn:microsoft.com/office/officeart/2005/8/layout/hierarchy3" loCatId="hierarchy" qsTypeId="urn:microsoft.com/office/officeart/2005/8/quickstyle/3d3" qsCatId="3D" csTypeId="urn:microsoft.com/office/officeart/2005/8/colors/colorful1#7" csCatId="colorful" phldr="1"/>
      <dgm:spPr/>
      <dgm:t>
        <a:bodyPr/>
        <a:lstStyle/>
        <a:p>
          <a:endParaRPr lang="ru-RU"/>
        </a:p>
      </dgm:t>
    </dgm:pt>
    <dgm:pt modelId="{CF1ACB85-4357-4713-B7D8-A078BCB4EE01}">
      <dgm:prSet custT="1"/>
      <dgm:spPr/>
      <dgm:t>
        <a:bodyPr/>
        <a:lstStyle/>
        <a:p>
          <a:pPr rtl="0"/>
          <a:r>
            <a:rPr lang="ru-RU" sz="2000" b="1" dirty="0" smtClean="0"/>
            <a:t>Неправильная (внешняя) </a:t>
          </a:r>
          <a:endParaRPr lang="ru-RU" sz="2000" b="1" dirty="0"/>
        </a:p>
      </dgm:t>
    </dgm:pt>
    <dgm:pt modelId="{2D83814E-CFD3-478C-AF3D-64AFC09A7FCD}" type="parTrans" cxnId="{CD54E2C0-0E71-4A4C-BDD2-45B435D9696E}">
      <dgm:prSet/>
      <dgm:spPr/>
      <dgm:t>
        <a:bodyPr/>
        <a:lstStyle/>
        <a:p>
          <a:endParaRPr lang="ru-RU" b="1"/>
        </a:p>
      </dgm:t>
    </dgm:pt>
    <dgm:pt modelId="{AF3BED4A-AFFA-47DA-A454-878F7A38932B}" type="sibTrans" cxnId="{CD54E2C0-0E71-4A4C-BDD2-45B435D9696E}">
      <dgm:prSet/>
      <dgm:spPr/>
      <dgm:t>
        <a:bodyPr/>
        <a:lstStyle/>
        <a:p>
          <a:endParaRPr lang="ru-RU" b="1"/>
        </a:p>
      </dgm:t>
    </dgm:pt>
    <dgm:pt modelId="{11038ACE-6463-4B58-B402-7B412AE4F1A6}">
      <dgm:prSet custT="1"/>
      <dgm:spPr/>
      <dgm:t>
        <a:bodyPr/>
        <a:lstStyle/>
        <a:p>
          <a:pPr rtl="0"/>
          <a:r>
            <a:rPr lang="ru-RU" sz="2000" b="1" dirty="0" smtClean="0"/>
            <a:t>Правильная (внутренняя) </a:t>
          </a:r>
          <a:endParaRPr lang="ru-RU" sz="2000" b="1" dirty="0"/>
        </a:p>
      </dgm:t>
    </dgm:pt>
    <dgm:pt modelId="{7F1784BF-3C67-45CA-A630-82AC7864C06D}" type="parTrans" cxnId="{4451FDB4-2F4C-4401-88BF-0855A3815744}">
      <dgm:prSet/>
      <dgm:spPr/>
      <dgm:t>
        <a:bodyPr/>
        <a:lstStyle/>
        <a:p>
          <a:endParaRPr lang="ru-RU" b="1"/>
        </a:p>
      </dgm:t>
    </dgm:pt>
    <dgm:pt modelId="{3525CD66-7FF6-46E0-8206-DDED6D26410C}" type="sibTrans" cxnId="{4451FDB4-2F4C-4401-88BF-0855A3815744}">
      <dgm:prSet/>
      <dgm:spPr/>
      <dgm:t>
        <a:bodyPr/>
        <a:lstStyle/>
        <a:p>
          <a:endParaRPr lang="ru-RU" b="1"/>
        </a:p>
      </dgm:t>
    </dgm:pt>
    <dgm:pt modelId="{C86D08ED-EF7E-45A7-8BAA-705B2E18B9AC}">
      <dgm:prSet custT="1"/>
      <dgm:spPr/>
      <dgm:t>
        <a:bodyPr/>
        <a:lstStyle/>
        <a:p>
          <a:r>
            <a:rPr lang="ru-RU" sz="1600" b="1" dirty="0" smtClean="0"/>
            <a:t>Ум вникает в слова </a:t>
          </a:r>
        </a:p>
      </dgm:t>
    </dgm:pt>
    <dgm:pt modelId="{8377D302-3703-452A-AB39-A8DB6E76D4B6}" type="parTrans" cxnId="{11B80BCC-7D42-4406-8B28-7BBFE8725E6B}">
      <dgm:prSet/>
      <dgm:spPr/>
      <dgm:t>
        <a:bodyPr/>
        <a:lstStyle/>
        <a:p>
          <a:endParaRPr lang="ru-RU" b="1"/>
        </a:p>
      </dgm:t>
    </dgm:pt>
    <dgm:pt modelId="{074DAD00-3668-4819-8933-6AB557B9E680}" type="sibTrans" cxnId="{11B80BCC-7D42-4406-8B28-7BBFE8725E6B}">
      <dgm:prSet/>
      <dgm:spPr/>
      <dgm:t>
        <a:bodyPr/>
        <a:lstStyle/>
        <a:p>
          <a:endParaRPr lang="ru-RU" b="1"/>
        </a:p>
      </dgm:t>
    </dgm:pt>
    <dgm:pt modelId="{DA04A9EE-5219-4674-BDFD-EF84B654189D}">
      <dgm:prSet custT="1"/>
      <dgm:spPr/>
      <dgm:t>
        <a:bodyPr/>
        <a:lstStyle/>
        <a:p>
          <a:r>
            <a:rPr lang="ru-RU" sz="1600" b="1" dirty="0" smtClean="0"/>
            <a:t>Сердце переживает молитву</a:t>
          </a:r>
          <a:endParaRPr lang="ru-RU" sz="1600" b="1" dirty="0"/>
        </a:p>
      </dgm:t>
    </dgm:pt>
    <dgm:pt modelId="{CDACCA5A-C0C0-4451-AA0A-C1DB9048C2B9}" type="parTrans" cxnId="{4FF67531-0530-4F13-9507-2906828BAD0B}">
      <dgm:prSet/>
      <dgm:spPr/>
      <dgm:t>
        <a:bodyPr/>
        <a:lstStyle/>
        <a:p>
          <a:endParaRPr lang="ru-RU" b="1"/>
        </a:p>
      </dgm:t>
    </dgm:pt>
    <dgm:pt modelId="{144909A1-369B-4232-8CD3-ACC689E98104}" type="sibTrans" cxnId="{4FF67531-0530-4F13-9507-2906828BAD0B}">
      <dgm:prSet/>
      <dgm:spPr/>
      <dgm:t>
        <a:bodyPr/>
        <a:lstStyle/>
        <a:p>
          <a:endParaRPr lang="ru-RU" b="1"/>
        </a:p>
      </dgm:t>
    </dgm:pt>
    <dgm:pt modelId="{391A2029-4831-46F2-925B-36F505F5BCE7}">
      <dgm:prSet custT="1"/>
      <dgm:spPr/>
      <dgm:t>
        <a:bodyPr/>
        <a:lstStyle/>
        <a:p>
          <a:r>
            <a:rPr lang="ru-RU" sz="1600" b="1" dirty="0" smtClean="0"/>
            <a:t>Произносятся только слова</a:t>
          </a:r>
          <a:endParaRPr lang="ru-RU" sz="1600" b="1" dirty="0"/>
        </a:p>
      </dgm:t>
    </dgm:pt>
    <dgm:pt modelId="{1A8ED9EB-B462-4112-9462-D3D349FACC44}" type="parTrans" cxnId="{23EBD0DB-94CE-4173-B76B-53A6B3730D2A}">
      <dgm:prSet/>
      <dgm:spPr/>
      <dgm:t>
        <a:bodyPr/>
        <a:lstStyle/>
        <a:p>
          <a:endParaRPr lang="ru-RU" b="1"/>
        </a:p>
      </dgm:t>
    </dgm:pt>
    <dgm:pt modelId="{E008B353-698A-4630-82D2-8355FDD2B59B}" type="sibTrans" cxnId="{23EBD0DB-94CE-4173-B76B-53A6B3730D2A}">
      <dgm:prSet/>
      <dgm:spPr/>
      <dgm:t>
        <a:bodyPr/>
        <a:lstStyle/>
        <a:p>
          <a:endParaRPr lang="ru-RU" b="1"/>
        </a:p>
      </dgm:t>
    </dgm:pt>
    <dgm:pt modelId="{5C255118-DD65-4EEA-A1C2-7A1B63C7742E}">
      <dgm:prSet custT="1"/>
      <dgm:spPr/>
      <dgm:t>
        <a:bodyPr/>
        <a:lstStyle/>
        <a:p>
          <a:r>
            <a:rPr lang="ru-RU" sz="3200" b="1" dirty="0" smtClean="0"/>
            <a:t>Молитва</a:t>
          </a:r>
          <a:endParaRPr lang="ru-RU" sz="4200" b="1" dirty="0"/>
        </a:p>
      </dgm:t>
    </dgm:pt>
    <dgm:pt modelId="{304AB580-DD02-46D1-AE87-8B8A893B1B37}" type="parTrans" cxnId="{CA802564-EE84-45FD-9852-C06EA25EF761}">
      <dgm:prSet/>
      <dgm:spPr/>
      <dgm:t>
        <a:bodyPr/>
        <a:lstStyle/>
        <a:p>
          <a:endParaRPr lang="ru-RU" b="1"/>
        </a:p>
      </dgm:t>
    </dgm:pt>
    <dgm:pt modelId="{E0339AC1-9388-41D2-8B90-A6E03B66D275}" type="sibTrans" cxnId="{CA802564-EE84-45FD-9852-C06EA25EF761}">
      <dgm:prSet/>
      <dgm:spPr/>
      <dgm:t>
        <a:bodyPr/>
        <a:lstStyle/>
        <a:p>
          <a:endParaRPr lang="ru-RU" b="1"/>
        </a:p>
      </dgm:t>
    </dgm:pt>
    <dgm:pt modelId="{7AC1EAAE-BD99-4D60-A2C6-B617E32D0CDD}">
      <dgm:prSet custT="1"/>
      <dgm:spPr/>
      <dgm:t>
        <a:bodyPr/>
        <a:lstStyle/>
        <a:p>
          <a:r>
            <a:rPr lang="ru-RU" sz="1600" b="1" dirty="0" smtClean="0"/>
            <a:t>Ум и сердце заняты земным</a:t>
          </a:r>
          <a:endParaRPr lang="ru-RU" sz="1600" b="1" dirty="0"/>
        </a:p>
      </dgm:t>
    </dgm:pt>
    <dgm:pt modelId="{AD053E81-C7FB-4928-AAB6-F01C1721CCE3}" type="parTrans" cxnId="{D668525B-974F-489A-AD13-F4197AE2BA9E}">
      <dgm:prSet/>
      <dgm:spPr/>
      <dgm:t>
        <a:bodyPr/>
        <a:lstStyle/>
        <a:p>
          <a:endParaRPr lang="ru-RU" b="1"/>
        </a:p>
      </dgm:t>
    </dgm:pt>
    <dgm:pt modelId="{960B08E2-DA7A-4DF3-BC4A-0493A4E58959}" type="sibTrans" cxnId="{D668525B-974F-489A-AD13-F4197AE2BA9E}">
      <dgm:prSet/>
      <dgm:spPr/>
      <dgm:t>
        <a:bodyPr/>
        <a:lstStyle/>
        <a:p>
          <a:endParaRPr lang="ru-RU" b="1"/>
        </a:p>
      </dgm:t>
    </dgm:pt>
    <dgm:pt modelId="{2A7BAE12-55FF-4D6A-B245-552A5B047D67}" type="pres">
      <dgm:prSet presAssocID="{A2B4F29A-4652-4EED-876E-3061E7081DB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0A0A6AF-7C68-4942-96C5-7AFF071EC7A2}" type="pres">
      <dgm:prSet presAssocID="{5C255118-DD65-4EEA-A1C2-7A1B63C7742E}" presName="root" presStyleCnt="0"/>
      <dgm:spPr/>
    </dgm:pt>
    <dgm:pt modelId="{983E1DEF-89C1-429E-A339-288EABF7F0E2}" type="pres">
      <dgm:prSet presAssocID="{5C255118-DD65-4EEA-A1C2-7A1B63C7742E}" presName="rootComposite" presStyleCnt="0"/>
      <dgm:spPr/>
    </dgm:pt>
    <dgm:pt modelId="{81879057-A6D4-43BE-A11C-E7A9F3A80086}" type="pres">
      <dgm:prSet presAssocID="{5C255118-DD65-4EEA-A1C2-7A1B63C7742E}" presName="rootText" presStyleLbl="node1" presStyleIdx="0" presStyleCnt="3" custLinFactX="90195" custLinFactNeighborX="100000" custLinFactNeighborY="-87727"/>
      <dgm:spPr/>
      <dgm:t>
        <a:bodyPr/>
        <a:lstStyle/>
        <a:p>
          <a:endParaRPr lang="ru-RU"/>
        </a:p>
      </dgm:t>
    </dgm:pt>
    <dgm:pt modelId="{308F9E63-3DC9-49FD-A93B-27E0F686FB8B}" type="pres">
      <dgm:prSet presAssocID="{5C255118-DD65-4EEA-A1C2-7A1B63C7742E}" presName="rootConnector" presStyleLbl="node1" presStyleIdx="0" presStyleCnt="3"/>
      <dgm:spPr/>
      <dgm:t>
        <a:bodyPr/>
        <a:lstStyle/>
        <a:p>
          <a:endParaRPr lang="ru-RU"/>
        </a:p>
      </dgm:t>
    </dgm:pt>
    <dgm:pt modelId="{7A2DDBC4-181B-4FF3-A8A9-A5B5B9938325}" type="pres">
      <dgm:prSet presAssocID="{5C255118-DD65-4EEA-A1C2-7A1B63C7742E}" presName="childShape" presStyleCnt="0"/>
      <dgm:spPr/>
    </dgm:pt>
    <dgm:pt modelId="{6F58EC81-043A-4C30-84F5-C7E192E1931C}" type="pres">
      <dgm:prSet presAssocID="{CF1ACB85-4357-4713-B7D8-A078BCB4EE01}" presName="root" presStyleCnt="0"/>
      <dgm:spPr/>
    </dgm:pt>
    <dgm:pt modelId="{2E02448F-9AFD-48D6-8989-D0599485E643}" type="pres">
      <dgm:prSet presAssocID="{CF1ACB85-4357-4713-B7D8-A078BCB4EE01}" presName="rootComposite" presStyleCnt="0"/>
      <dgm:spPr/>
    </dgm:pt>
    <dgm:pt modelId="{E4D452D4-B3AF-4D98-8BBE-E4B757A8E0FF}" type="pres">
      <dgm:prSet presAssocID="{CF1ACB85-4357-4713-B7D8-A078BCB4EE01}" presName="rootText" presStyleLbl="node1" presStyleIdx="1" presStyleCnt="3" custLinFactNeighborY="18116"/>
      <dgm:spPr/>
      <dgm:t>
        <a:bodyPr/>
        <a:lstStyle/>
        <a:p>
          <a:endParaRPr lang="ru-RU"/>
        </a:p>
      </dgm:t>
    </dgm:pt>
    <dgm:pt modelId="{951FAAF6-DEA2-4637-83E9-CF3F4B8440E7}" type="pres">
      <dgm:prSet presAssocID="{CF1ACB85-4357-4713-B7D8-A078BCB4EE01}" presName="rootConnector" presStyleLbl="node1" presStyleIdx="1" presStyleCnt="3"/>
      <dgm:spPr/>
      <dgm:t>
        <a:bodyPr/>
        <a:lstStyle/>
        <a:p>
          <a:endParaRPr lang="ru-RU"/>
        </a:p>
      </dgm:t>
    </dgm:pt>
    <dgm:pt modelId="{03EE4751-1A99-42BF-85CC-04F37FDB104D}" type="pres">
      <dgm:prSet presAssocID="{CF1ACB85-4357-4713-B7D8-A078BCB4EE01}" presName="childShape" presStyleCnt="0"/>
      <dgm:spPr/>
    </dgm:pt>
    <dgm:pt modelId="{2ABF0DB9-2A89-4447-B918-6AB587EDA25E}" type="pres">
      <dgm:prSet presAssocID="{1A8ED9EB-B462-4112-9462-D3D349FACC44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118CEF6-CA64-4012-95C0-0FC7143EA579}" type="pres">
      <dgm:prSet presAssocID="{391A2029-4831-46F2-925B-36F505F5BCE7}" presName="childText" presStyleLbl="bgAcc1" presStyleIdx="0" presStyleCnt="4" custScaleX="106316" custScaleY="45608" custLinFactNeighborY="7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5EA72-3EFC-44FA-BC0C-E656AC26A9C1}" type="pres">
      <dgm:prSet presAssocID="{AD053E81-C7FB-4928-AAB6-F01C1721CCE3}" presName="Name13" presStyleLbl="parChTrans1D2" presStyleIdx="1" presStyleCnt="4"/>
      <dgm:spPr/>
      <dgm:t>
        <a:bodyPr/>
        <a:lstStyle/>
        <a:p>
          <a:endParaRPr lang="ru-RU"/>
        </a:p>
      </dgm:t>
    </dgm:pt>
    <dgm:pt modelId="{C74B1585-ED48-43CF-849E-3A2EA36500BC}" type="pres">
      <dgm:prSet presAssocID="{7AC1EAAE-BD99-4D60-A2C6-B617E32D0CDD}" presName="childText" presStyleLbl="bgAcc1" presStyleIdx="1" presStyleCnt="4" custScaleX="106316" custScaleY="45608" custLinFactNeighborY="7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4E2A0-4A2D-4D0A-A12F-FEA2AECFA2FC}" type="pres">
      <dgm:prSet presAssocID="{11038ACE-6463-4B58-B402-7B412AE4F1A6}" presName="root" presStyleCnt="0"/>
      <dgm:spPr/>
    </dgm:pt>
    <dgm:pt modelId="{DE553672-85E7-4C16-B2F1-4A6EF24D3FE6}" type="pres">
      <dgm:prSet presAssocID="{11038ACE-6463-4B58-B402-7B412AE4F1A6}" presName="rootComposite" presStyleCnt="0"/>
      <dgm:spPr/>
    </dgm:pt>
    <dgm:pt modelId="{7C884FB5-CBDB-4BAC-A4E6-A4296BC6A896}" type="pres">
      <dgm:prSet presAssocID="{11038ACE-6463-4B58-B402-7B412AE4F1A6}" presName="rootText" presStyleLbl="node1" presStyleIdx="2" presStyleCnt="3" custLinFactNeighborY="18116"/>
      <dgm:spPr/>
      <dgm:t>
        <a:bodyPr/>
        <a:lstStyle/>
        <a:p>
          <a:endParaRPr lang="ru-RU"/>
        </a:p>
      </dgm:t>
    </dgm:pt>
    <dgm:pt modelId="{E88C3360-7622-466A-9E03-2437C89547B2}" type="pres">
      <dgm:prSet presAssocID="{11038ACE-6463-4B58-B402-7B412AE4F1A6}" presName="rootConnector" presStyleLbl="node1" presStyleIdx="2" presStyleCnt="3"/>
      <dgm:spPr/>
      <dgm:t>
        <a:bodyPr/>
        <a:lstStyle/>
        <a:p>
          <a:endParaRPr lang="ru-RU"/>
        </a:p>
      </dgm:t>
    </dgm:pt>
    <dgm:pt modelId="{67436424-71F8-4A81-B2CE-0A127CAA998A}" type="pres">
      <dgm:prSet presAssocID="{11038ACE-6463-4B58-B402-7B412AE4F1A6}" presName="childShape" presStyleCnt="0"/>
      <dgm:spPr/>
    </dgm:pt>
    <dgm:pt modelId="{D6358D29-8921-4FDE-AD3D-A30EC35E285F}" type="pres">
      <dgm:prSet presAssocID="{8377D302-3703-452A-AB39-A8DB6E76D4B6}" presName="Name13" presStyleLbl="parChTrans1D2" presStyleIdx="2" presStyleCnt="4"/>
      <dgm:spPr/>
      <dgm:t>
        <a:bodyPr/>
        <a:lstStyle/>
        <a:p>
          <a:endParaRPr lang="ru-RU"/>
        </a:p>
      </dgm:t>
    </dgm:pt>
    <dgm:pt modelId="{7AB48411-86C7-4366-B64E-CD8B9DDC43E7}" type="pres">
      <dgm:prSet presAssocID="{C86D08ED-EF7E-45A7-8BAA-705B2E18B9AC}" presName="childText" presStyleLbl="bgAcc1" presStyleIdx="2" presStyleCnt="4" custScaleX="106316" custScaleY="45608" custLinFactNeighborY="7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D978A-077C-4C01-BD56-6011277F1ACF}" type="pres">
      <dgm:prSet presAssocID="{CDACCA5A-C0C0-4451-AA0A-C1DB9048C2B9}" presName="Name13" presStyleLbl="parChTrans1D2" presStyleIdx="3" presStyleCnt="4"/>
      <dgm:spPr/>
      <dgm:t>
        <a:bodyPr/>
        <a:lstStyle/>
        <a:p>
          <a:endParaRPr lang="ru-RU"/>
        </a:p>
      </dgm:t>
    </dgm:pt>
    <dgm:pt modelId="{264D8EEA-A960-418C-88DE-C476FA40E94A}" type="pres">
      <dgm:prSet presAssocID="{DA04A9EE-5219-4674-BDFD-EF84B654189D}" presName="childText" presStyleLbl="bgAcc1" presStyleIdx="3" presStyleCnt="4" custScaleX="106316" custScaleY="45608" custLinFactNeighborY="7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71463F-7025-4035-AF1D-0D37510D155B}" type="presOf" srcId="{CDACCA5A-C0C0-4451-AA0A-C1DB9048C2B9}" destId="{152D978A-077C-4C01-BD56-6011277F1ACF}" srcOrd="0" destOrd="0" presId="urn:microsoft.com/office/officeart/2005/8/layout/hierarchy3"/>
    <dgm:cxn modelId="{D668525B-974F-489A-AD13-F4197AE2BA9E}" srcId="{CF1ACB85-4357-4713-B7D8-A078BCB4EE01}" destId="{7AC1EAAE-BD99-4D60-A2C6-B617E32D0CDD}" srcOrd="1" destOrd="0" parTransId="{AD053E81-C7FB-4928-AAB6-F01C1721CCE3}" sibTransId="{960B08E2-DA7A-4DF3-BC4A-0493A4E58959}"/>
    <dgm:cxn modelId="{6AB89C18-451F-47A3-9553-939880B78F52}" type="presOf" srcId="{CF1ACB85-4357-4713-B7D8-A078BCB4EE01}" destId="{951FAAF6-DEA2-4637-83E9-CF3F4B8440E7}" srcOrd="1" destOrd="0" presId="urn:microsoft.com/office/officeart/2005/8/layout/hierarchy3"/>
    <dgm:cxn modelId="{369C7CF1-4D0A-45D9-A92B-5039CFA8A963}" type="presOf" srcId="{8377D302-3703-452A-AB39-A8DB6E76D4B6}" destId="{D6358D29-8921-4FDE-AD3D-A30EC35E285F}" srcOrd="0" destOrd="0" presId="urn:microsoft.com/office/officeart/2005/8/layout/hierarchy3"/>
    <dgm:cxn modelId="{11B80BCC-7D42-4406-8B28-7BBFE8725E6B}" srcId="{11038ACE-6463-4B58-B402-7B412AE4F1A6}" destId="{C86D08ED-EF7E-45A7-8BAA-705B2E18B9AC}" srcOrd="0" destOrd="0" parTransId="{8377D302-3703-452A-AB39-A8DB6E76D4B6}" sibTransId="{074DAD00-3668-4819-8933-6AB557B9E680}"/>
    <dgm:cxn modelId="{9A7A0981-6FDF-4948-85A5-349B0C371FD0}" type="presOf" srcId="{11038ACE-6463-4B58-B402-7B412AE4F1A6}" destId="{E88C3360-7622-466A-9E03-2437C89547B2}" srcOrd="1" destOrd="0" presId="urn:microsoft.com/office/officeart/2005/8/layout/hierarchy3"/>
    <dgm:cxn modelId="{CA802564-EE84-45FD-9852-C06EA25EF761}" srcId="{A2B4F29A-4652-4EED-876E-3061E7081DB4}" destId="{5C255118-DD65-4EEA-A1C2-7A1B63C7742E}" srcOrd="0" destOrd="0" parTransId="{304AB580-DD02-46D1-AE87-8B8A893B1B37}" sibTransId="{E0339AC1-9388-41D2-8B90-A6E03B66D275}"/>
    <dgm:cxn modelId="{DDCAF53C-FEBC-4471-847A-76354E2DA9AA}" type="presOf" srcId="{391A2029-4831-46F2-925B-36F505F5BCE7}" destId="{B118CEF6-CA64-4012-95C0-0FC7143EA579}" srcOrd="0" destOrd="0" presId="urn:microsoft.com/office/officeart/2005/8/layout/hierarchy3"/>
    <dgm:cxn modelId="{66DE8F8F-2646-410E-9AEE-E816EA72A9EF}" type="presOf" srcId="{AD053E81-C7FB-4928-AAB6-F01C1721CCE3}" destId="{9235EA72-3EFC-44FA-BC0C-E656AC26A9C1}" srcOrd="0" destOrd="0" presId="urn:microsoft.com/office/officeart/2005/8/layout/hierarchy3"/>
    <dgm:cxn modelId="{3DCC9691-1875-49C6-A69D-0A1303FA9DA4}" type="presOf" srcId="{DA04A9EE-5219-4674-BDFD-EF84B654189D}" destId="{264D8EEA-A960-418C-88DE-C476FA40E94A}" srcOrd="0" destOrd="0" presId="urn:microsoft.com/office/officeart/2005/8/layout/hierarchy3"/>
    <dgm:cxn modelId="{B4B98C31-1099-4E44-B9D1-00105A452B53}" type="presOf" srcId="{5C255118-DD65-4EEA-A1C2-7A1B63C7742E}" destId="{308F9E63-3DC9-49FD-A93B-27E0F686FB8B}" srcOrd="1" destOrd="0" presId="urn:microsoft.com/office/officeart/2005/8/layout/hierarchy3"/>
    <dgm:cxn modelId="{3D1249B6-D256-4116-8DDB-8D09C701B122}" type="presOf" srcId="{5C255118-DD65-4EEA-A1C2-7A1B63C7742E}" destId="{81879057-A6D4-43BE-A11C-E7A9F3A80086}" srcOrd="0" destOrd="0" presId="urn:microsoft.com/office/officeart/2005/8/layout/hierarchy3"/>
    <dgm:cxn modelId="{698DA95F-089D-4D3C-9F6D-A0B2BD2B223F}" type="presOf" srcId="{7AC1EAAE-BD99-4D60-A2C6-B617E32D0CDD}" destId="{C74B1585-ED48-43CF-849E-3A2EA36500BC}" srcOrd="0" destOrd="0" presId="urn:microsoft.com/office/officeart/2005/8/layout/hierarchy3"/>
    <dgm:cxn modelId="{4FF67531-0530-4F13-9507-2906828BAD0B}" srcId="{11038ACE-6463-4B58-B402-7B412AE4F1A6}" destId="{DA04A9EE-5219-4674-BDFD-EF84B654189D}" srcOrd="1" destOrd="0" parTransId="{CDACCA5A-C0C0-4451-AA0A-C1DB9048C2B9}" sibTransId="{144909A1-369B-4232-8CD3-ACC689E98104}"/>
    <dgm:cxn modelId="{23EBD0DB-94CE-4173-B76B-53A6B3730D2A}" srcId="{CF1ACB85-4357-4713-B7D8-A078BCB4EE01}" destId="{391A2029-4831-46F2-925B-36F505F5BCE7}" srcOrd="0" destOrd="0" parTransId="{1A8ED9EB-B462-4112-9462-D3D349FACC44}" sibTransId="{E008B353-698A-4630-82D2-8355FDD2B59B}"/>
    <dgm:cxn modelId="{CD54E2C0-0E71-4A4C-BDD2-45B435D9696E}" srcId="{A2B4F29A-4652-4EED-876E-3061E7081DB4}" destId="{CF1ACB85-4357-4713-B7D8-A078BCB4EE01}" srcOrd="1" destOrd="0" parTransId="{2D83814E-CFD3-478C-AF3D-64AFC09A7FCD}" sibTransId="{AF3BED4A-AFFA-47DA-A454-878F7A38932B}"/>
    <dgm:cxn modelId="{781DDAA8-06AD-474B-943D-1A1DFCEA5773}" type="presOf" srcId="{CF1ACB85-4357-4713-B7D8-A078BCB4EE01}" destId="{E4D452D4-B3AF-4D98-8BBE-E4B757A8E0FF}" srcOrd="0" destOrd="0" presId="urn:microsoft.com/office/officeart/2005/8/layout/hierarchy3"/>
    <dgm:cxn modelId="{4451FDB4-2F4C-4401-88BF-0855A3815744}" srcId="{A2B4F29A-4652-4EED-876E-3061E7081DB4}" destId="{11038ACE-6463-4B58-B402-7B412AE4F1A6}" srcOrd="2" destOrd="0" parTransId="{7F1784BF-3C67-45CA-A630-82AC7864C06D}" sibTransId="{3525CD66-7FF6-46E0-8206-DDED6D26410C}"/>
    <dgm:cxn modelId="{FC387037-4670-48E5-B998-9D6ACD1ED6F5}" type="presOf" srcId="{1A8ED9EB-B462-4112-9462-D3D349FACC44}" destId="{2ABF0DB9-2A89-4447-B918-6AB587EDA25E}" srcOrd="0" destOrd="0" presId="urn:microsoft.com/office/officeart/2005/8/layout/hierarchy3"/>
    <dgm:cxn modelId="{D30212FB-5758-4FF5-895B-327E3464C388}" type="presOf" srcId="{C86D08ED-EF7E-45A7-8BAA-705B2E18B9AC}" destId="{7AB48411-86C7-4366-B64E-CD8B9DDC43E7}" srcOrd="0" destOrd="0" presId="urn:microsoft.com/office/officeart/2005/8/layout/hierarchy3"/>
    <dgm:cxn modelId="{B36AFA80-8A64-41EE-8BDB-3E3E2726D411}" type="presOf" srcId="{A2B4F29A-4652-4EED-876E-3061E7081DB4}" destId="{2A7BAE12-55FF-4D6A-B245-552A5B047D67}" srcOrd="0" destOrd="0" presId="urn:microsoft.com/office/officeart/2005/8/layout/hierarchy3"/>
    <dgm:cxn modelId="{D08B52F7-64C1-4F64-95E9-5610F07934E6}" type="presOf" srcId="{11038ACE-6463-4B58-B402-7B412AE4F1A6}" destId="{7C884FB5-CBDB-4BAC-A4E6-A4296BC6A896}" srcOrd="0" destOrd="0" presId="urn:microsoft.com/office/officeart/2005/8/layout/hierarchy3"/>
    <dgm:cxn modelId="{4A247336-2459-4F9F-8991-19F006509748}" type="presParOf" srcId="{2A7BAE12-55FF-4D6A-B245-552A5B047D67}" destId="{80A0A6AF-7C68-4942-96C5-7AFF071EC7A2}" srcOrd="0" destOrd="0" presId="urn:microsoft.com/office/officeart/2005/8/layout/hierarchy3"/>
    <dgm:cxn modelId="{146E2E8A-DE82-4334-A00E-063C8620C76C}" type="presParOf" srcId="{80A0A6AF-7C68-4942-96C5-7AFF071EC7A2}" destId="{983E1DEF-89C1-429E-A339-288EABF7F0E2}" srcOrd="0" destOrd="0" presId="urn:microsoft.com/office/officeart/2005/8/layout/hierarchy3"/>
    <dgm:cxn modelId="{4CA7E5CA-0E7D-4809-B655-5525BE563992}" type="presParOf" srcId="{983E1DEF-89C1-429E-A339-288EABF7F0E2}" destId="{81879057-A6D4-43BE-A11C-E7A9F3A80086}" srcOrd="0" destOrd="0" presId="urn:microsoft.com/office/officeart/2005/8/layout/hierarchy3"/>
    <dgm:cxn modelId="{50155C82-466E-4157-BF1A-30040D27EB9A}" type="presParOf" srcId="{983E1DEF-89C1-429E-A339-288EABF7F0E2}" destId="{308F9E63-3DC9-49FD-A93B-27E0F686FB8B}" srcOrd="1" destOrd="0" presId="urn:microsoft.com/office/officeart/2005/8/layout/hierarchy3"/>
    <dgm:cxn modelId="{1086F839-C59F-404E-9B51-D8C30254E6A5}" type="presParOf" srcId="{80A0A6AF-7C68-4942-96C5-7AFF071EC7A2}" destId="{7A2DDBC4-181B-4FF3-A8A9-A5B5B9938325}" srcOrd="1" destOrd="0" presId="urn:microsoft.com/office/officeart/2005/8/layout/hierarchy3"/>
    <dgm:cxn modelId="{B330E4FC-3B15-4739-9CAF-FD9B36E82846}" type="presParOf" srcId="{2A7BAE12-55FF-4D6A-B245-552A5B047D67}" destId="{6F58EC81-043A-4C30-84F5-C7E192E1931C}" srcOrd="1" destOrd="0" presId="urn:microsoft.com/office/officeart/2005/8/layout/hierarchy3"/>
    <dgm:cxn modelId="{91C3D074-7A69-491C-A106-63994DB08848}" type="presParOf" srcId="{6F58EC81-043A-4C30-84F5-C7E192E1931C}" destId="{2E02448F-9AFD-48D6-8989-D0599485E643}" srcOrd="0" destOrd="0" presId="urn:microsoft.com/office/officeart/2005/8/layout/hierarchy3"/>
    <dgm:cxn modelId="{3572CE45-D904-41B8-BF7E-E00434E43538}" type="presParOf" srcId="{2E02448F-9AFD-48D6-8989-D0599485E643}" destId="{E4D452D4-B3AF-4D98-8BBE-E4B757A8E0FF}" srcOrd="0" destOrd="0" presId="urn:microsoft.com/office/officeart/2005/8/layout/hierarchy3"/>
    <dgm:cxn modelId="{2BAE1346-B7BF-4FF2-8C72-2A4859D22A83}" type="presParOf" srcId="{2E02448F-9AFD-48D6-8989-D0599485E643}" destId="{951FAAF6-DEA2-4637-83E9-CF3F4B8440E7}" srcOrd="1" destOrd="0" presId="urn:microsoft.com/office/officeart/2005/8/layout/hierarchy3"/>
    <dgm:cxn modelId="{D40E2CB0-4F52-4B86-BAAC-FC9460B5B1E7}" type="presParOf" srcId="{6F58EC81-043A-4C30-84F5-C7E192E1931C}" destId="{03EE4751-1A99-42BF-85CC-04F37FDB104D}" srcOrd="1" destOrd="0" presId="urn:microsoft.com/office/officeart/2005/8/layout/hierarchy3"/>
    <dgm:cxn modelId="{62441335-9549-4A7D-A190-F20735B5B1F0}" type="presParOf" srcId="{03EE4751-1A99-42BF-85CC-04F37FDB104D}" destId="{2ABF0DB9-2A89-4447-B918-6AB587EDA25E}" srcOrd="0" destOrd="0" presId="urn:microsoft.com/office/officeart/2005/8/layout/hierarchy3"/>
    <dgm:cxn modelId="{44BE7A95-AC6E-416E-915C-4C61471F06A6}" type="presParOf" srcId="{03EE4751-1A99-42BF-85CC-04F37FDB104D}" destId="{B118CEF6-CA64-4012-95C0-0FC7143EA579}" srcOrd="1" destOrd="0" presId="urn:microsoft.com/office/officeart/2005/8/layout/hierarchy3"/>
    <dgm:cxn modelId="{B03A8211-D59F-4E50-8448-DF9930DB4B79}" type="presParOf" srcId="{03EE4751-1A99-42BF-85CC-04F37FDB104D}" destId="{9235EA72-3EFC-44FA-BC0C-E656AC26A9C1}" srcOrd="2" destOrd="0" presId="urn:microsoft.com/office/officeart/2005/8/layout/hierarchy3"/>
    <dgm:cxn modelId="{A06232F7-C485-4149-BA6D-6FF7575C0A5C}" type="presParOf" srcId="{03EE4751-1A99-42BF-85CC-04F37FDB104D}" destId="{C74B1585-ED48-43CF-849E-3A2EA36500BC}" srcOrd="3" destOrd="0" presId="urn:microsoft.com/office/officeart/2005/8/layout/hierarchy3"/>
    <dgm:cxn modelId="{24F3E299-1147-468D-BFE3-4DF1F8F86CF6}" type="presParOf" srcId="{2A7BAE12-55FF-4D6A-B245-552A5B047D67}" destId="{9F54E2A0-4A2D-4D0A-A12F-FEA2AECFA2FC}" srcOrd="2" destOrd="0" presId="urn:microsoft.com/office/officeart/2005/8/layout/hierarchy3"/>
    <dgm:cxn modelId="{01A560B4-BEE7-493D-9F6C-10764A530996}" type="presParOf" srcId="{9F54E2A0-4A2D-4D0A-A12F-FEA2AECFA2FC}" destId="{DE553672-85E7-4C16-B2F1-4A6EF24D3FE6}" srcOrd="0" destOrd="0" presId="urn:microsoft.com/office/officeart/2005/8/layout/hierarchy3"/>
    <dgm:cxn modelId="{128741C6-2344-4A6D-B446-F161BA7FA75D}" type="presParOf" srcId="{DE553672-85E7-4C16-B2F1-4A6EF24D3FE6}" destId="{7C884FB5-CBDB-4BAC-A4E6-A4296BC6A896}" srcOrd="0" destOrd="0" presId="urn:microsoft.com/office/officeart/2005/8/layout/hierarchy3"/>
    <dgm:cxn modelId="{7687F5CC-2F69-41CD-B4DA-D6AA748E7B41}" type="presParOf" srcId="{DE553672-85E7-4C16-B2F1-4A6EF24D3FE6}" destId="{E88C3360-7622-466A-9E03-2437C89547B2}" srcOrd="1" destOrd="0" presId="urn:microsoft.com/office/officeart/2005/8/layout/hierarchy3"/>
    <dgm:cxn modelId="{3777D67A-5551-494D-96AC-77C99C7D4FAF}" type="presParOf" srcId="{9F54E2A0-4A2D-4D0A-A12F-FEA2AECFA2FC}" destId="{67436424-71F8-4A81-B2CE-0A127CAA998A}" srcOrd="1" destOrd="0" presId="urn:microsoft.com/office/officeart/2005/8/layout/hierarchy3"/>
    <dgm:cxn modelId="{36388D5E-FA70-44A6-A901-895E9EB30AA9}" type="presParOf" srcId="{67436424-71F8-4A81-B2CE-0A127CAA998A}" destId="{D6358D29-8921-4FDE-AD3D-A30EC35E285F}" srcOrd="0" destOrd="0" presId="urn:microsoft.com/office/officeart/2005/8/layout/hierarchy3"/>
    <dgm:cxn modelId="{2D1BF8F3-4CDC-4076-919B-1B3F8EFA6E23}" type="presParOf" srcId="{67436424-71F8-4A81-B2CE-0A127CAA998A}" destId="{7AB48411-86C7-4366-B64E-CD8B9DDC43E7}" srcOrd="1" destOrd="0" presId="urn:microsoft.com/office/officeart/2005/8/layout/hierarchy3"/>
    <dgm:cxn modelId="{96174FC0-55E4-460A-BBB7-C32D86F1D312}" type="presParOf" srcId="{67436424-71F8-4A81-B2CE-0A127CAA998A}" destId="{152D978A-077C-4C01-BD56-6011277F1ACF}" srcOrd="2" destOrd="0" presId="urn:microsoft.com/office/officeart/2005/8/layout/hierarchy3"/>
    <dgm:cxn modelId="{A8896E85-4B98-4BCD-81C7-966CF5130C0B}" type="presParOf" srcId="{67436424-71F8-4A81-B2CE-0A127CAA998A}" destId="{264D8EEA-A960-418C-88DE-C476FA40E94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9E976A-D3BF-4A61-A2CF-7C4F9D040CA0}" type="doc">
      <dgm:prSet loTypeId="urn:microsoft.com/office/officeart/2005/8/layout/cycle8" loCatId="cycle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CFBD1B1-64AE-4995-BF77-D64F0DFB0D38}">
      <dgm:prSet custT="1"/>
      <dgm:spPr/>
      <dgm:t>
        <a:bodyPr/>
        <a:lstStyle/>
        <a:p>
          <a:pPr rtl="0"/>
          <a:r>
            <a:rPr lang="ru-RU" sz="1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Рассеянность в молитве</a:t>
          </a:r>
          <a:endParaRPr lang="ru-RU" sz="1800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A3FD4241-226F-4342-A662-3B2C0A72A11B}" type="parTrans" cxnId="{67C19924-954D-4E70-9F93-69B2E5E87273}">
      <dgm:prSet/>
      <dgm:spPr/>
      <dgm:t>
        <a:bodyPr/>
        <a:lstStyle/>
        <a:p>
          <a:endParaRPr lang="ru-RU" sz="1800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A266F9B4-9921-4C20-AA04-FD94B5291161}" type="sibTrans" cxnId="{67C19924-954D-4E70-9F93-69B2E5E87273}">
      <dgm:prSet/>
      <dgm:spPr/>
      <dgm:t>
        <a:bodyPr/>
        <a:lstStyle/>
        <a:p>
          <a:endParaRPr lang="ru-RU" sz="1800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C6F19A63-21BC-4155-B89D-CC7553D80930}">
      <dgm:prSet custT="1"/>
      <dgm:spPr/>
      <dgm:t>
        <a:bodyPr/>
        <a:lstStyle/>
        <a:p>
          <a:pPr rtl="0"/>
          <a:r>
            <a:rPr lang="ru-RU" sz="1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Без веры и надежды</a:t>
          </a:r>
          <a:endParaRPr lang="ru-RU" sz="1800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43E8D4D8-4496-4683-9D22-EFC1B42BD08F}" type="parTrans" cxnId="{EEA5DA89-B12D-456F-9E09-9C5D48A38F69}">
      <dgm:prSet/>
      <dgm:spPr/>
      <dgm:t>
        <a:bodyPr/>
        <a:lstStyle/>
        <a:p>
          <a:endParaRPr lang="ru-RU" sz="1800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0E60830E-274A-49AF-A9D2-FF64CDDFD071}" type="sibTrans" cxnId="{EEA5DA89-B12D-456F-9E09-9C5D48A38F69}">
      <dgm:prSet/>
      <dgm:spPr/>
      <dgm:t>
        <a:bodyPr/>
        <a:lstStyle/>
        <a:p>
          <a:endParaRPr lang="ru-RU" sz="1800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FFF5A65C-FDA1-43BD-8747-8E6176AEDE4A}">
      <dgm:prSet custT="1"/>
      <dgm:spPr/>
      <dgm:t>
        <a:bodyPr/>
        <a:lstStyle/>
        <a:p>
          <a:pPr rtl="0"/>
          <a:r>
            <a:rPr lang="ru-RU" sz="1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Не хранение Заповедей</a:t>
          </a:r>
          <a:endParaRPr lang="ru-RU" sz="1800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0EC2C661-D88C-4E2D-8F92-EF289E71F3B4}" type="parTrans" cxnId="{9629D5BD-3508-42B0-8938-F376928B1494}">
      <dgm:prSet/>
      <dgm:spPr/>
      <dgm:t>
        <a:bodyPr/>
        <a:lstStyle/>
        <a:p>
          <a:endParaRPr lang="ru-RU" sz="1800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177D3840-C746-4D04-9915-5D11A15C8E21}" type="sibTrans" cxnId="{9629D5BD-3508-42B0-8938-F376928B1494}">
      <dgm:prSet/>
      <dgm:spPr/>
      <dgm:t>
        <a:bodyPr/>
        <a:lstStyle/>
        <a:p>
          <a:endParaRPr lang="ru-RU" sz="1800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B1AB5B59-17A4-40EC-8C3B-7C9D66A7ACD8}">
      <dgm:prSet custT="1"/>
      <dgm:spPr/>
      <dgm:t>
        <a:bodyPr/>
        <a:lstStyle/>
        <a:p>
          <a:pPr rtl="0"/>
          <a:r>
            <a:rPr lang="ru-RU" sz="1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Оскорбление ближнего</a:t>
          </a:r>
          <a:endParaRPr lang="ru-RU" sz="1800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DC1E0E92-4EBF-4B94-9735-35C4DA8730F6}" type="parTrans" cxnId="{D6C96F0B-0104-44F1-BD3A-903957678E5F}">
      <dgm:prSet/>
      <dgm:spPr/>
      <dgm:t>
        <a:bodyPr/>
        <a:lstStyle/>
        <a:p>
          <a:endParaRPr lang="ru-RU" sz="1800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24A4CF87-C844-411C-8A8E-536BDF192C8D}" type="sibTrans" cxnId="{D6C96F0B-0104-44F1-BD3A-903957678E5F}">
      <dgm:prSet/>
      <dgm:spPr/>
      <dgm:t>
        <a:bodyPr/>
        <a:lstStyle/>
        <a:p>
          <a:endParaRPr lang="ru-RU" sz="1800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F2D586AF-191C-466A-A3CE-1344624B82B5}">
      <dgm:prSet custT="1"/>
      <dgm:spPr/>
      <dgm:t>
        <a:bodyPr/>
        <a:lstStyle/>
        <a:p>
          <a:pPr rtl="0"/>
          <a:r>
            <a:rPr lang="ru-RU" sz="1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Молитва на показ, лицемерно</a:t>
          </a:r>
          <a:endParaRPr lang="ru-RU" sz="1800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C9EB7944-591D-4DD9-A54B-2AC770661E31}" type="parTrans" cxnId="{0CE0BFB1-68E2-4A1F-91E3-BA2085DBFBB4}">
      <dgm:prSet/>
      <dgm:spPr/>
      <dgm:t>
        <a:bodyPr/>
        <a:lstStyle/>
        <a:p>
          <a:endParaRPr lang="ru-RU" sz="1800"/>
        </a:p>
      </dgm:t>
    </dgm:pt>
    <dgm:pt modelId="{FDA7AB6E-30FB-4E76-8F44-3ECF00F9A6C6}" type="sibTrans" cxnId="{0CE0BFB1-68E2-4A1F-91E3-BA2085DBFBB4}">
      <dgm:prSet/>
      <dgm:spPr/>
      <dgm:t>
        <a:bodyPr/>
        <a:lstStyle/>
        <a:p>
          <a:endParaRPr lang="ru-RU" sz="1800"/>
        </a:p>
      </dgm:t>
    </dgm:pt>
    <dgm:pt modelId="{49C08D29-891F-452F-A2C6-716F1A0E886B}" type="pres">
      <dgm:prSet presAssocID="{BC9E976A-D3BF-4A61-A2CF-7C4F9D040CA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5B75D6-F7E6-4D3D-9124-73094A4568CC}" type="pres">
      <dgm:prSet presAssocID="{BC9E976A-D3BF-4A61-A2CF-7C4F9D040CA0}" presName="wedge1" presStyleLbl="node1" presStyleIdx="0" presStyleCnt="5"/>
      <dgm:spPr/>
      <dgm:t>
        <a:bodyPr/>
        <a:lstStyle/>
        <a:p>
          <a:endParaRPr lang="ru-RU"/>
        </a:p>
      </dgm:t>
    </dgm:pt>
    <dgm:pt modelId="{ECAD87CD-8961-4521-B5DC-89F394EB3FA4}" type="pres">
      <dgm:prSet presAssocID="{BC9E976A-D3BF-4A61-A2CF-7C4F9D040CA0}" presName="dummy1a" presStyleCnt="0"/>
      <dgm:spPr/>
    </dgm:pt>
    <dgm:pt modelId="{55DC0761-75B8-46FA-BE64-45071731A696}" type="pres">
      <dgm:prSet presAssocID="{BC9E976A-D3BF-4A61-A2CF-7C4F9D040CA0}" presName="dummy1b" presStyleCnt="0"/>
      <dgm:spPr/>
    </dgm:pt>
    <dgm:pt modelId="{059F8C76-D848-4CC9-98E3-0C00659C613C}" type="pres">
      <dgm:prSet presAssocID="{BC9E976A-D3BF-4A61-A2CF-7C4F9D040CA0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60D33-1688-4479-AE89-2094FC6E663C}" type="pres">
      <dgm:prSet presAssocID="{BC9E976A-D3BF-4A61-A2CF-7C4F9D040CA0}" presName="wedge2" presStyleLbl="node1" presStyleIdx="1" presStyleCnt="5"/>
      <dgm:spPr/>
      <dgm:t>
        <a:bodyPr/>
        <a:lstStyle/>
        <a:p>
          <a:endParaRPr lang="ru-RU"/>
        </a:p>
      </dgm:t>
    </dgm:pt>
    <dgm:pt modelId="{31FC491A-238D-4E4A-931F-6A57162AFF8D}" type="pres">
      <dgm:prSet presAssocID="{BC9E976A-D3BF-4A61-A2CF-7C4F9D040CA0}" presName="dummy2a" presStyleCnt="0"/>
      <dgm:spPr/>
    </dgm:pt>
    <dgm:pt modelId="{24E02C1A-15E0-4C44-A03B-0084A148E395}" type="pres">
      <dgm:prSet presAssocID="{BC9E976A-D3BF-4A61-A2CF-7C4F9D040CA0}" presName="dummy2b" presStyleCnt="0"/>
      <dgm:spPr/>
    </dgm:pt>
    <dgm:pt modelId="{BA0DB13A-9308-45BC-842B-A14752824019}" type="pres">
      <dgm:prSet presAssocID="{BC9E976A-D3BF-4A61-A2CF-7C4F9D040CA0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A2792-885A-4CC1-8BA6-822275A5BBC7}" type="pres">
      <dgm:prSet presAssocID="{BC9E976A-D3BF-4A61-A2CF-7C4F9D040CA0}" presName="wedge3" presStyleLbl="node1" presStyleIdx="2" presStyleCnt="5"/>
      <dgm:spPr/>
      <dgm:t>
        <a:bodyPr/>
        <a:lstStyle/>
        <a:p>
          <a:endParaRPr lang="ru-RU"/>
        </a:p>
      </dgm:t>
    </dgm:pt>
    <dgm:pt modelId="{CEF70F39-EAE9-429D-B83A-FA4381C2885C}" type="pres">
      <dgm:prSet presAssocID="{BC9E976A-D3BF-4A61-A2CF-7C4F9D040CA0}" presName="dummy3a" presStyleCnt="0"/>
      <dgm:spPr/>
    </dgm:pt>
    <dgm:pt modelId="{46842720-E53F-4024-9999-3258A22C65C3}" type="pres">
      <dgm:prSet presAssocID="{BC9E976A-D3BF-4A61-A2CF-7C4F9D040CA0}" presName="dummy3b" presStyleCnt="0"/>
      <dgm:spPr/>
    </dgm:pt>
    <dgm:pt modelId="{7ADD5283-7CD5-4129-9AF3-721D21EABA3B}" type="pres">
      <dgm:prSet presAssocID="{BC9E976A-D3BF-4A61-A2CF-7C4F9D040CA0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3526F-69D5-4B6E-AD5B-D139E102D1BA}" type="pres">
      <dgm:prSet presAssocID="{BC9E976A-D3BF-4A61-A2CF-7C4F9D040CA0}" presName="wedge4" presStyleLbl="node1" presStyleIdx="3" presStyleCnt="5"/>
      <dgm:spPr/>
      <dgm:t>
        <a:bodyPr/>
        <a:lstStyle/>
        <a:p>
          <a:endParaRPr lang="ru-RU"/>
        </a:p>
      </dgm:t>
    </dgm:pt>
    <dgm:pt modelId="{7D23843F-9C8B-4159-BE75-A0D5BAD3AFA3}" type="pres">
      <dgm:prSet presAssocID="{BC9E976A-D3BF-4A61-A2CF-7C4F9D040CA0}" presName="dummy4a" presStyleCnt="0"/>
      <dgm:spPr/>
    </dgm:pt>
    <dgm:pt modelId="{08B26B54-EA6D-441A-B3B2-B71B462DE9D4}" type="pres">
      <dgm:prSet presAssocID="{BC9E976A-D3BF-4A61-A2CF-7C4F9D040CA0}" presName="dummy4b" presStyleCnt="0"/>
      <dgm:spPr/>
    </dgm:pt>
    <dgm:pt modelId="{523AFC12-4A2A-4758-B456-3704DFB3341A}" type="pres">
      <dgm:prSet presAssocID="{BC9E976A-D3BF-4A61-A2CF-7C4F9D040CA0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253DC-4E50-4787-9B51-CF06BD6BE07D}" type="pres">
      <dgm:prSet presAssocID="{BC9E976A-D3BF-4A61-A2CF-7C4F9D040CA0}" presName="wedge5" presStyleLbl="node1" presStyleIdx="4" presStyleCnt="5"/>
      <dgm:spPr/>
      <dgm:t>
        <a:bodyPr/>
        <a:lstStyle/>
        <a:p>
          <a:endParaRPr lang="ru-RU"/>
        </a:p>
      </dgm:t>
    </dgm:pt>
    <dgm:pt modelId="{E44034F9-1DF7-47BA-BA68-C6F67F59907F}" type="pres">
      <dgm:prSet presAssocID="{BC9E976A-D3BF-4A61-A2CF-7C4F9D040CA0}" presName="dummy5a" presStyleCnt="0"/>
      <dgm:spPr/>
    </dgm:pt>
    <dgm:pt modelId="{9486891C-AEF5-4219-AE5D-9D65D44196BD}" type="pres">
      <dgm:prSet presAssocID="{BC9E976A-D3BF-4A61-A2CF-7C4F9D040CA0}" presName="dummy5b" presStyleCnt="0"/>
      <dgm:spPr/>
    </dgm:pt>
    <dgm:pt modelId="{230DA5E3-C648-4DFE-A5FD-7E844252CA59}" type="pres">
      <dgm:prSet presAssocID="{BC9E976A-D3BF-4A61-A2CF-7C4F9D040CA0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88016-F1A0-48C1-8AA6-980192BD1AFA}" type="pres">
      <dgm:prSet presAssocID="{A266F9B4-9921-4C20-AA04-FD94B5291161}" presName="arrowWedge1" presStyleLbl="fgSibTrans2D1" presStyleIdx="0" presStyleCnt="5"/>
      <dgm:spPr/>
    </dgm:pt>
    <dgm:pt modelId="{D1DCFE87-84D3-4F14-BDED-7F5E1C633674}" type="pres">
      <dgm:prSet presAssocID="{0E60830E-274A-49AF-A9D2-FF64CDDFD071}" presName="arrowWedge2" presStyleLbl="fgSibTrans2D1" presStyleIdx="1" presStyleCnt="5"/>
      <dgm:spPr/>
    </dgm:pt>
    <dgm:pt modelId="{A6F0E386-C84C-4EDC-9299-368961FEC0D7}" type="pres">
      <dgm:prSet presAssocID="{177D3840-C746-4D04-9915-5D11A15C8E21}" presName="arrowWedge3" presStyleLbl="fgSibTrans2D1" presStyleIdx="2" presStyleCnt="5"/>
      <dgm:spPr/>
    </dgm:pt>
    <dgm:pt modelId="{A70FDB17-14FC-416E-A123-A03713E56D84}" type="pres">
      <dgm:prSet presAssocID="{24A4CF87-C844-411C-8A8E-536BDF192C8D}" presName="arrowWedge4" presStyleLbl="fgSibTrans2D1" presStyleIdx="3" presStyleCnt="5"/>
      <dgm:spPr/>
    </dgm:pt>
    <dgm:pt modelId="{D6325460-EDCC-4BC4-95DC-343A16CA9561}" type="pres">
      <dgm:prSet presAssocID="{FDA7AB6E-30FB-4E76-8F44-3ECF00F9A6C6}" presName="arrowWedge5" presStyleLbl="fgSibTrans2D1" presStyleIdx="4" presStyleCnt="5"/>
      <dgm:spPr/>
    </dgm:pt>
  </dgm:ptLst>
  <dgm:cxnLst>
    <dgm:cxn modelId="{EEA5DA89-B12D-456F-9E09-9C5D48A38F69}" srcId="{BC9E976A-D3BF-4A61-A2CF-7C4F9D040CA0}" destId="{C6F19A63-21BC-4155-B89D-CC7553D80930}" srcOrd="1" destOrd="0" parTransId="{43E8D4D8-4496-4683-9D22-EFC1B42BD08F}" sibTransId="{0E60830E-274A-49AF-A9D2-FF64CDDFD071}"/>
    <dgm:cxn modelId="{4D173D07-6760-494C-BE83-B0E83412C589}" type="presOf" srcId="{F2D586AF-191C-466A-A3CE-1344624B82B5}" destId="{230DA5E3-C648-4DFE-A5FD-7E844252CA59}" srcOrd="1" destOrd="0" presId="urn:microsoft.com/office/officeart/2005/8/layout/cycle8"/>
    <dgm:cxn modelId="{9E829261-4989-4C0B-9E05-FFE888C79D7E}" type="presOf" srcId="{BC9E976A-D3BF-4A61-A2CF-7C4F9D040CA0}" destId="{49C08D29-891F-452F-A2C6-716F1A0E886B}" srcOrd="0" destOrd="0" presId="urn:microsoft.com/office/officeart/2005/8/layout/cycle8"/>
    <dgm:cxn modelId="{4E68D277-E060-40BE-A5DF-C42DAA3E32AA}" type="presOf" srcId="{FFF5A65C-FDA1-43BD-8747-8E6176AEDE4A}" destId="{7ADD5283-7CD5-4129-9AF3-721D21EABA3B}" srcOrd="1" destOrd="0" presId="urn:microsoft.com/office/officeart/2005/8/layout/cycle8"/>
    <dgm:cxn modelId="{0B305478-2C57-45E5-9A93-3406D07BF708}" type="presOf" srcId="{B1AB5B59-17A4-40EC-8C3B-7C9D66A7ACD8}" destId="{1593526F-69D5-4B6E-AD5B-D139E102D1BA}" srcOrd="0" destOrd="0" presId="urn:microsoft.com/office/officeart/2005/8/layout/cycle8"/>
    <dgm:cxn modelId="{23021A7C-EFCE-4594-933B-6F4844E96F23}" type="presOf" srcId="{B1AB5B59-17A4-40EC-8C3B-7C9D66A7ACD8}" destId="{523AFC12-4A2A-4758-B456-3704DFB3341A}" srcOrd="1" destOrd="0" presId="urn:microsoft.com/office/officeart/2005/8/layout/cycle8"/>
    <dgm:cxn modelId="{9629D5BD-3508-42B0-8938-F376928B1494}" srcId="{BC9E976A-D3BF-4A61-A2CF-7C4F9D040CA0}" destId="{FFF5A65C-FDA1-43BD-8747-8E6176AEDE4A}" srcOrd="2" destOrd="0" parTransId="{0EC2C661-D88C-4E2D-8F92-EF289E71F3B4}" sibTransId="{177D3840-C746-4D04-9915-5D11A15C8E21}"/>
    <dgm:cxn modelId="{5EB430BE-BD2B-47A7-8A13-3B7963CBFDAD}" type="presOf" srcId="{C6F19A63-21BC-4155-B89D-CC7553D80930}" destId="{BAC60D33-1688-4479-AE89-2094FC6E663C}" srcOrd="0" destOrd="0" presId="urn:microsoft.com/office/officeart/2005/8/layout/cycle8"/>
    <dgm:cxn modelId="{79EA7DD9-2DB6-4869-A3C4-611FABBCB357}" type="presOf" srcId="{8CFBD1B1-64AE-4995-BF77-D64F0DFB0D38}" destId="{059F8C76-D848-4CC9-98E3-0C00659C613C}" srcOrd="1" destOrd="0" presId="urn:microsoft.com/office/officeart/2005/8/layout/cycle8"/>
    <dgm:cxn modelId="{67C19924-954D-4E70-9F93-69B2E5E87273}" srcId="{BC9E976A-D3BF-4A61-A2CF-7C4F9D040CA0}" destId="{8CFBD1B1-64AE-4995-BF77-D64F0DFB0D38}" srcOrd="0" destOrd="0" parTransId="{A3FD4241-226F-4342-A662-3B2C0A72A11B}" sibTransId="{A266F9B4-9921-4C20-AA04-FD94B5291161}"/>
    <dgm:cxn modelId="{138B5A8F-753E-4F00-B4CB-4F99621AACCB}" type="presOf" srcId="{FFF5A65C-FDA1-43BD-8747-8E6176AEDE4A}" destId="{8F9A2792-885A-4CC1-8BA6-822275A5BBC7}" srcOrd="0" destOrd="0" presId="urn:microsoft.com/office/officeart/2005/8/layout/cycle8"/>
    <dgm:cxn modelId="{4D724920-F6CA-4DD9-82B1-3166F7F73CA0}" type="presOf" srcId="{8CFBD1B1-64AE-4995-BF77-D64F0DFB0D38}" destId="{5B5B75D6-F7E6-4D3D-9124-73094A4568CC}" srcOrd="0" destOrd="0" presId="urn:microsoft.com/office/officeart/2005/8/layout/cycle8"/>
    <dgm:cxn modelId="{C9FDAC19-15D1-4B9A-A938-AE7170FF9CC1}" type="presOf" srcId="{C6F19A63-21BC-4155-B89D-CC7553D80930}" destId="{BA0DB13A-9308-45BC-842B-A14752824019}" srcOrd="1" destOrd="0" presId="urn:microsoft.com/office/officeart/2005/8/layout/cycle8"/>
    <dgm:cxn modelId="{8A866576-BC85-4D66-9CE3-B9564124819F}" type="presOf" srcId="{F2D586AF-191C-466A-A3CE-1344624B82B5}" destId="{B11253DC-4E50-4787-9B51-CF06BD6BE07D}" srcOrd="0" destOrd="0" presId="urn:microsoft.com/office/officeart/2005/8/layout/cycle8"/>
    <dgm:cxn modelId="{0CE0BFB1-68E2-4A1F-91E3-BA2085DBFBB4}" srcId="{BC9E976A-D3BF-4A61-A2CF-7C4F9D040CA0}" destId="{F2D586AF-191C-466A-A3CE-1344624B82B5}" srcOrd="4" destOrd="0" parTransId="{C9EB7944-591D-4DD9-A54B-2AC770661E31}" sibTransId="{FDA7AB6E-30FB-4E76-8F44-3ECF00F9A6C6}"/>
    <dgm:cxn modelId="{D6C96F0B-0104-44F1-BD3A-903957678E5F}" srcId="{BC9E976A-D3BF-4A61-A2CF-7C4F9D040CA0}" destId="{B1AB5B59-17A4-40EC-8C3B-7C9D66A7ACD8}" srcOrd="3" destOrd="0" parTransId="{DC1E0E92-4EBF-4B94-9735-35C4DA8730F6}" sibTransId="{24A4CF87-C844-411C-8A8E-536BDF192C8D}"/>
    <dgm:cxn modelId="{2153FB7B-739A-4D7C-BDD2-A1EE3A7F5A57}" type="presParOf" srcId="{49C08D29-891F-452F-A2C6-716F1A0E886B}" destId="{5B5B75D6-F7E6-4D3D-9124-73094A4568CC}" srcOrd="0" destOrd="0" presId="urn:microsoft.com/office/officeart/2005/8/layout/cycle8"/>
    <dgm:cxn modelId="{A4C17AD0-A4E0-419A-B923-1D1FB5825235}" type="presParOf" srcId="{49C08D29-891F-452F-A2C6-716F1A0E886B}" destId="{ECAD87CD-8961-4521-B5DC-89F394EB3FA4}" srcOrd="1" destOrd="0" presId="urn:microsoft.com/office/officeart/2005/8/layout/cycle8"/>
    <dgm:cxn modelId="{B39DA9C0-E9B1-4763-95AB-50DD0DC4D594}" type="presParOf" srcId="{49C08D29-891F-452F-A2C6-716F1A0E886B}" destId="{55DC0761-75B8-46FA-BE64-45071731A696}" srcOrd="2" destOrd="0" presId="urn:microsoft.com/office/officeart/2005/8/layout/cycle8"/>
    <dgm:cxn modelId="{D4AD5603-18A0-4B3C-B510-D8E9BA5CC0B4}" type="presParOf" srcId="{49C08D29-891F-452F-A2C6-716F1A0E886B}" destId="{059F8C76-D848-4CC9-98E3-0C00659C613C}" srcOrd="3" destOrd="0" presId="urn:microsoft.com/office/officeart/2005/8/layout/cycle8"/>
    <dgm:cxn modelId="{F2BC1B69-716C-4360-81F4-BC7C766D9B91}" type="presParOf" srcId="{49C08D29-891F-452F-A2C6-716F1A0E886B}" destId="{BAC60D33-1688-4479-AE89-2094FC6E663C}" srcOrd="4" destOrd="0" presId="urn:microsoft.com/office/officeart/2005/8/layout/cycle8"/>
    <dgm:cxn modelId="{379EC2A5-1498-45EF-85DC-1F7A904B0D62}" type="presParOf" srcId="{49C08D29-891F-452F-A2C6-716F1A0E886B}" destId="{31FC491A-238D-4E4A-931F-6A57162AFF8D}" srcOrd="5" destOrd="0" presId="urn:microsoft.com/office/officeart/2005/8/layout/cycle8"/>
    <dgm:cxn modelId="{F1CFC360-1607-479B-B531-1D5540B90418}" type="presParOf" srcId="{49C08D29-891F-452F-A2C6-716F1A0E886B}" destId="{24E02C1A-15E0-4C44-A03B-0084A148E395}" srcOrd="6" destOrd="0" presId="urn:microsoft.com/office/officeart/2005/8/layout/cycle8"/>
    <dgm:cxn modelId="{1CC7C93D-6EF8-4ADE-ADE6-FE1E643CC5F0}" type="presParOf" srcId="{49C08D29-891F-452F-A2C6-716F1A0E886B}" destId="{BA0DB13A-9308-45BC-842B-A14752824019}" srcOrd="7" destOrd="0" presId="urn:microsoft.com/office/officeart/2005/8/layout/cycle8"/>
    <dgm:cxn modelId="{31BB72E9-9429-44DE-8FF3-57943DA8E68D}" type="presParOf" srcId="{49C08D29-891F-452F-A2C6-716F1A0E886B}" destId="{8F9A2792-885A-4CC1-8BA6-822275A5BBC7}" srcOrd="8" destOrd="0" presId="urn:microsoft.com/office/officeart/2005/8/layout/cycle8"/>
    <dgm:cxn modelId="{E53C7351-C14E-4345-9E07-D50B2E05019F}" type="presParOf" srcId="{49C08D29-891F-452F-A2C6-716F1A0E886B}" destId="{CEF70F39-EAE9-429D-B83A-FA4381C2885C}" srcOrd="9" destOrd="0" presId="urn:microsoft.com/office/officeart/2005/8/layout/cycle8"/>
    <dgm:cxn modelId="{19EA0A75-C465-413F-AD41-AE8E15C4B42A}" type="presParOf" srcId="{49C08D29-891F-452F-A2C6-716F1A0E886B}" destId="{46842720-E53F-4024-9999-3258A22C65C3}" srcOrd="10" destOrd="0" presId="urn:microsoft.com/office/officeart/2005/8/layout/cycle8"/>
    <dgm:cxn modelId="{42B36864-5E80-4C4B-B58C-CED5084618A7}" type="presParOf" srcId="{49C08D29-891F-452F-A2C6-716F1A0E886B}" destId="{7ADD5283-7CD5-4129-9AF3-721D21EABA3B}" srcOrd="11" destOrd="0" presId="urn:microsoft.com/office/officeart/2005/8/layout/cycle8"/>
    <dgm:cxn modelId="{C17CB513-AFD6-426C-B24B-AC096F2347F4}" type="presParOf" srcId="{49C08D29-891F-452F-A2C6-716F1A0E886B}" destId="{1593526F-69D5-4B6E-AD5B-D139E102D1BA}" srcOrd="12" destOrd="0" presId="urn:microsoft.com/office/officeart/2005/8/layout/cycle8"/>
    <dgm:cxn modelId="{F8340778-0CB7-4123-B11D-17127396EEF1}" type="presParOf" srcId="{49C08D29-891F-452F-A2C6-716F1A0E886B}" destId="{7D23843F-9C8B-4159-BE75-A0D5BAD3AFA3}" srcOrd="13" destOrd="0" presId="urn:microsoft.com/office/officeart/2005/8/layout/cycle8"/>
    <dgm:cxn modelId="{0AD906E2-9AA2-4822-A343-709AEA73C7CD}" type="presParOf" srcId="{49C08D29-891F-452F-A2C6-716F1A0E886B}" destId="{08B26B54-EA6D-441A-B3B2-B71B462DE9D4}" srcOrd="14" destOrd="0" presId="urn:microsoft.com/office/officeart/2005/8/layout/cycle8"/>
    <dgm:cxn modelId="{10784555-D1A4-4F8F-B954-FA6FB6CDF572}" type="presParOf" srcId="{49C08D29-891F-452F-A2C6-716F1A0E886B}" destId="{523AFC12-4A2A-4758-B456-3704DFB3341A}" srcOrd="15" destOrd="0" presId="urn:microsoft.com/office/officeart/2005/8/layout/cycle8"/>
    <dgm:cxn modelId="{C6797427-342D-48A6-AD74-0B06B27401E0}" type="presParOf" srcId="{49C08D29-891F-452F-A2C6-716F1A0E886B}" destId="{B11253DC-4E50-4787-9B51-CF06BD6BE07D}" srcOrd="16" destOrd="0" presId="urn:microsoft.com/office/officeart/2005/8/layout/cycle8"/>
    <dgm:cxn modelId="{9FB89816-4549-4568-85D3-34F2E5F08AF6}" type="presParOf" srcId="{49C08D29-891F-452F-A2C6-716F1A0E886B}" destId="{E44034F9-1DF7-47BA-BA68-C6F67F59907F}" srcOrd="17" destOrd="0" presId="urn:microsoft.com/office/officeart/2005/8/layout/cycle8"/>
    <dgm:cxn modelId="{82B3F9E3-17B3-432D-9C1B-5B89ACA7AB34}" type="presParOf" srcId="{49C08D29-891F-452F-A2C6-716F1A0E886B}" destId="{9486891C-AEF5-4219-AE5D-9D65D44196BD}" srcOrd="18" destOrd="0" presId="urn:microsoft.com/office/officeart/2005/8/layout/cycle8"/>
    <dgm:cxn modelId="{D7D9AC30-EC66-4224-9777-BE1C0B5346B5}" type="presParOf" srcId="{49C08D29-891F-452F-A2C6-716F1A0E886B}" destId="{230DA5E3-C648-4DFE-A5FD-7E844252CA59}" srcOrd="19" destOrd="0" presId="urn:microsoft.com/office/officeart/2005/8/layout/cycle8"/>
    <dgm:cxn modelId="{BB49E17E-6F40-4891-A913-CD507FB1E62E}" type="presParOf" srcId="{49C08D29-891F-452F-A2C6-716F1A0E886B}" destId="{09288016-F1A0-48C1-8AA6-980192BD1AFA}" srcOrd="20" destOrd="0" presId="urn:microsoft.com/office/officeart/2005/8/layout/cycle8"/>
    <dgm:cxn modelId="{B656641C-EDCE-4388-9FA5-8672CFA264B1}" type="presParOf" srcId="{49C08D29-891F-452F-A2C6-716F1A0E886B}" destId="{D1DCFE87-84D3-4F14-BDED-7F5E1C633674}" srcOrd="21" destOrd="0" presId="urn:microsoft.com/office/officeart/2005/8/layout/cycle8"/>
    <dgm:cxn modelId="{25E265D6-73A1-49A4-8819-7C0D2FC8DF2E}" type="presParOf" srcId="{49C08D29-891F-452F-A2C6-716F1A0E886B}" destId="{A6F0E386-C84C-4EDC-9299-368961FEC0D7}" srcOrd="22" destOrd="0" presId="urn:microsoft.com/office/officeart/2005/8/layout/cycle8"/>
    <dgm:cxn modelId="{574E6C02-4EA2-4756-808A-2032EBB92E29}" type="presParOf" srcId="{49C08D29-891F-452F-A2C6-716F1A0E886B}" destId="{A70FDB17-14FC-416E-A123-A03713E56D84}" srcOrd="23" destOrd="0" presId="urn:microsoft.com/office/officeart/2005/8/layout/cycle8"/>
    <dgm:cxn modelId="{622741BC-0F07-42B3-9CE6-DD05B42AEF00}" type="presParOf" srcId="{49C08D29-891F-452F-A2C6-716F1A0E886B}" destId="{D6325460-EDCC-4BC4-95DC-343A16CA9561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B94E8-21C6-4CDE-9B06-849651E962E7}">
      <dsp:nvSpPr>
        <dsp:cNvPr id="0" name=""/>
        <dsp:cNvSpPr/>
      </dsp:nvSpPr>
      <dsp:spPr>
        <a:xfrm>
          <a:off x="2471726" y="2697"/>
          <a:ext cx="2731732" cy="892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Вы узнаете</a:t>
          </a:r>
          <a:endParaRPr lang="ru-RU" sz="3900" b="1" kern="1200" dirty="0"/>
        </a:p>
      </dsp:txBody>
      <dsp:txXfrm>
        <a:off x="2497854" y="28825"/>
        <a:ext cx="2679476" cy="839819"/>
      </dsp:txXfrm>
    </dsp:sp>
    <dsp:sp modelId="{0B295744-A349-44F3-8860-141FA45E483E}">
      <dsp:nvSpPr>
        <dsp:cNvPr id="0" name=""/>
        <dsp:cNvSpPr/>
      </dsp:nvSpPr>
      <dsp:spPr>
        <a:xfrm>
          <a:off x="2744899" y="894773"/>
          <a:ext cx="273173" cy="669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9056"/>
              </a:lnTo>
              <a:lnTo>
                <a:pt x="273173" y="6690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FF737-45A6-4D2C-A955-CE608A8FE774}">
      <dsp:nvSpPr>
        <dsp:cNvPr id="0" name=""/>
        <dsp:cNvSpPr/>
      </dsp:nvSpPr>
      <dsp:spPr>
        <a:xfrm>
          <a:off x="3018073" y="1117792"/>
          <a:ext cx="2739800" cy="892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Что такое Православие</a:t>
          </a:r>
          <a:endParaRPr lang="ru-RU" sz="2000" b="1" kern="1200" dirty="0"/>
        </a:p>
      </dsp:txBody>
      <dsp:txXfrm>
        <a:off x="3044201" y="1143920"/>
        <a:ext cx="2687544" cy="839819"/>
      </dsp:txXfrm>
    </dsp:sp>
    <dsp:sp modelId="{90DCA6E7-C873-4920-A6DE-AB1E1D0706A8}">
      <dsp:nvSpPr>
        <dsp:cNvPr id="0" name=""/>
        <dsp:cNvSpPr/>
      </dsp:nvSpPr>
      <dsp:spPr>
        <a:xfrm>
          <a:off x="2744899" y="894773"/>
          <a:ext cx="273173" cy="1784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4151"/>
              </a:lnTo>
              <a:lnTo>
                <a:pt x="273173" y="17841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7619F-5F9D-45BC-BA97-2F6094A5A089}">
      <dsp:nvSpPr>
        <dsp:cNvPr id="0" name=""/>
        <dsp:cNvSpPr/>
      </dsp:nvSpPr>
      <dsp:spPr>
        <a:xfrm>
          <a:off x="3018073" y="2232887"/>
          <a:ext cx="2739800" cy="892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Что значит слово «благодать»</a:t>
          </a:r>
          <a:endParaRPr lang="ru-RU" sz="2000" b="1" kern="1200" dirty="0"/>
        </a:p>
      </dsp:txBody>
      <dsp:txXfrm>
        <a:off x="3044201" y="2259015"/>
        <a:ext cx="2687544" cy="839819"/>
      </dsp:txXfrm>
    </dsp:sp>
    <dsp:sp modelId="{D09B1C74-0083-4670-96B9-1FB7B2017D27}">
      <dsp:nvSpPr>
        <dsp:cNvPr id="0" name=""/>
        <dsp:cNvSpPr/>
      </dsp:nvSpPr>
      <dsp:spPr>
        <a:xfrm>
          <a:off x="2744899" y="894773"/>
          <a:ext cx="273173" cy="2899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9246"/>
              </a:lnTo>
              <a:lnTo>
                <a:pt x="273173" y="28992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E3FAE-49F1-4EB1-BF23-F2E330B04E7F}">
      <dsp:nvSpPr>
        <dsp:cNvPr id="0" name=""/>
        <dsp:cNvSpPr/>
      </dsp:nvSpPr>
      <dsp:spPr>
        <a:xfrm>
          <a:off x="3018073" y="3347981"/>
          <a:ext cx="2739800" cy="892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Кто такие святые</a:t>
          </a:r>
          <a:endParaRPr lang="ru-RU" sz="2000" b="1" kern="1200" dirty="0"/>
        </a:p>
      </dsp:txBody>
      <dsp:txXfrm>
        <a:off x="3044201" y="3374109"/>
        <a:ext cx="2687544" cy="839819"/>
      </dsp:txXfrm>
    </dsp:sp>
    <dsp:sp modelId="{C49901DB-CC49-408F-A1AA-CA0B195293A1}">
      <dsp:nvSpPr>
        <dsp:cNvPr id="0" name=""/>
        <dsp:cNvSpPr/>
      </dsp:nvSpPr>
      <dsp:spPr>
        <a:xfrm>
          <a:off x="2744899" y="894773"/>
          <a:ext cx="273173" cy="4014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4341"/>
              </a:lnTo>
              <a:lnTo>
                <a:pt x="273173" y="40143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3AFE4-0868-4791-A94A-9FA1D77B3129}">
      <dsp:nvSpPr>
        <dsp:cNvPr id="0" name=""/>
        <dsp:cNvSpPr/>
      </dsp:nvSpPr>
      <dsp:spPr>
        <a:xfrm>
          <a:off x="3018073" y="4463076"/>
          <a:ext cx="2739800" cy="892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 молитве «Отче наш»</a:t>
          </a:r>
          <a:endParaRPr lang="ru-RU" sz="2000" b="1" kern="1200" dirty="0"/>
        </a:p>
      </dsp:txBody>
      <dsp:txXfrm>
        <a:off x="3044201" y="4489204"/>
        <a:ext cx="2687544" cy="839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0B77A-3E2C-4412-9DE7-1F0DD17CC8CF}">
      <dsp:nvSpPr>
        <dsp:cNvPr id="0" name=""/>
        <dsp:cNvSpPr/>
      </dsp:nvSpPr>
      <dsp:spPr>
        <a:xfrm>
          <a:off x="2425120" y="1830766"/>
          <a:ext cx="1332688" cy="634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215"/>
              </a:lnTo>
              <a:lnTo>
                <a:pt x="1332688" y="432215"/>
              </a:lnTo>
              <a:lnTo>
                <a:pt x="1332688" y="63423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AF66A0E-DCEB-4734-8F48-215A1F32744B}">
      <dsp:nvSpPr>
        <dsp:cNvPr id="0" name=""/>
        <dsp:cNvSpPr/>
      </dsp:nvSpPr>
      <dsp:spPr>
        <a:xfrm>
          <a:off x="1092431" y="1830766"/>
          <a:ext cx="1332688" cy="634238"/>
        </a:xfrm>
        <a:custGeom>
          <a:avLst/>
          <a:gdLst/>
          <a:ahLst/>
          <a:cxnLst/>
          <a:rect l="0" t="0" r="0" b="0"/>
          <a:pathLst>
            <a:path>
              <a:moveTo>
                <a:pt x="1332688" y="0"/>
              </a:moveTo>
              <a:lnTo>
                <a:pt x="1332688" y="432215"/>
              </a:lnTo>
              <a:lnTo>
                <a:pt x="0" y="432215"/>
              </a:lnTo>
              <a:lnTo>
                <a:pt x="0" y="63423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E40489F-B4B7-46D1-B02F-B2E01BC179EA}">
      <dsp:nvSpPr>
        <dsp:cNvPr id="0" name=""/>
        <dsp:cNvSpPr/>
      </dsp:nvSpPr>
      <dsp:spPr>
        <a:xfrm>
          <a:off x="733283" y="445981"/>
          <a:ext cx="3383672" cy="1384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6998FA-1DF0-4335-9458-47962AB32CDF}">
      <dsp:nvSpPr>
        <dsp:cNvPr id="0" name=""/>
        <dsp:cNvSpPr/>
      </dsp:nvSpPr>
      <dsp:spPr>
        <a:xfrm>
          <a:off x="975590" y="676173"/>
          <a:ext cx="3383672" cy="1384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Православие</a:t>
          </a:r>
          <a:endParaRPr lang="ru-RU" sz="32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1016149" y="716732"/>
        <a:ext cx="3302554" cy="1303666"/>
      </dsp:txXfrm>
    </dsp:sp>
    <dsp:sp modelId="{766C3FCD-1E19-4A7B-9C6D-86CEF8E89166}">
      <dsp:nvSpPr>
        <dsp:cNvPr id="0" name=""/>
        <dsp:cNvSpPr/>
      </dsp:nvSpPr>
      <dsp:spPr>
        <a:xfrm>
          <a:off x="2049" y="2465005"/>
          <a:ext cx="2180763" cy="13847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5953-7ECF-4383-83FD-823801EAF3CB}">
      <dsp:nvSpPr>
        <dsp:cNvPr id="0" name=""/>
        <dsp:cNvSpPr/>
      </dsp:nvSpPr>
      <dsp:spPr>
        <a:xfrm>
          <a:off x="244356" y="2695196"/>
          <a:ext cx="2180763" cy="1384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Право</a:t>
          </a:r>
          <a:r>
            <a:rPr lang="ru-RU" sz="23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(</a:t>
          </a:r>
          <a:r>
            <a:rPr lang="ru-RU" sz="18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правильно</a:t>
          </a:r>
          <a:r>
            <a:rPr lang="ru-RU" sz="23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)</a:t>
          </a:r>
          <a:endParaRPr lang="ru-RU" sz="23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84915" y="2735755"/>
        <a:ext cx="2099645" cy="1303666"/>
      </dsp:txXfrm>
    </dsp:sp>
    <dsp:sp modelId="{4FE2D77F-BD03-4552-BBD4-4FA5AF4BFEB2}">
      <dsp:nvSpPr>
        <dsp:cNvPr id="0" name=""/>
        <dsp:cNvSpPr/>
      </dsp:nvSpPr>
      <dsp:spPr>
        <a:xfrm>
          <a:off x="2667427" y="2465005"/>
          <a:ext cx="2180763" cy="13847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AD6B52-7F02-43FA-8889-7EF68C411A9E}">
      <dsp:nvSpPr>
        <dsp:cNvPr id="0" name=""/>
        <dsp:cNvSpPr/>
      </dsp:nvSpPr>
      <dsp:spPr>
        <a:xfrm>
          <a:off x="2909734" y="2695196"/>
          <a:ext cx="2180763" cy="1384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Славить (</a:t>
          </a:r>
          <a:r>
            <a:rPr lang="ru-RU" sz="1800" b="1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прославлять</a:t>
          </a:r>
          <a:r>
            <a:rPr lang="ru-RU" sz="2000" b="1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)</a:t>
          </a:r>
          <a:endParaRPr lang="ru-RU" sz="20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950293" y="2735755"/>
        <a:ext cx="2099645" cy="1303666"/>
      </dsp:txXfrm>
    </dsp:sp>
    <dsp:sp modelId="{F347A30E-36E9-4321-98E3-0015126967BD}">
      <dsp:nvSpPr>
        <dsp:cNvPr id="0" name=""/>
        <dsp:cNvSpPr/>
      </dsp:nvSpPr>
      <dsp:spPr>
        <a:xfrm>
          <a:off x="4601570" y="445981"/>
          <a:ext cx="3383672" cy="1384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EE338C-AD7F-4479-A0E9-4E18E23A7CCF}">
      <dsp:nvSpPr>
        <dsp:cNvPr id="0" name=""/>
        <dsp:cNvSpPr/>
      </dsp:nvSpPr>
      <dsp:spPr>
        <a:xfrm>
          <a:off x="4843877" y="676173"/>
          <a:ext cx="3383672" cy="1384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Умение правильно славить Бога</a:t>
          </a:r>
          <a:endParaRPr lang="ru-RU" sz="29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4884436" y="716732"/>
        <a:ext cx="3302554" cy="13036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DF86E-905F-4A11-B91F-E9985D7D8DD3}">
      <dsp:nvSpPr>
        <dsp:cNvPr id="0" name=""/>
        <dsp:cNvSpPr/>
      </dsp:nvSpPr>
      <dsp:spPr>
        <a:xfrm>
          <a:off x="4762" y="904218"/>
          <a:ext cx="2143125" cy="1071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Благодать</a:t>
          </a:r>
          <a:endParaRPr lang="ru-RU" sz="23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6147" y="935603"/>
        <a:ext cx="2080355" cy="1008792"/>
      </dsp:txXfrm>
    </dsp:sp>
    <dsp:sp modelId="{8660D16B-3659-4E22-BE71-6531AE108DE8}">
      <dsp:nvSpPr>
        <dsp:cNvPr id="0" name=""/>
        <dsp:cNvSpPr/>
      </dsp:nvSpPr>
      <dsp:spPr>
        <a:xfrm rot="19457599">
          <a:off x="2048659" y="1098439"/>
          <a:ext cx="1055706" cy="66972"/>
        </a:xfrm>
        <a:custGeom>
          <a:avLst/>
          <a:gdLst/>
          <a:ahLst/>
          <a:cxnLst/>
          <a:rect l="0" t="0" r="0" b="0"/>
          <a:pathLst>
            <a:path>
              <a:moveTo>
                <a:pt x="0" y="33486"/>
              </a:moveTo>
              <a:lnTo>
                <a:pt x="1055706" y="3348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550119" y="1105533"/>
        <a:ext cx="52785" cy="52785"/>
      </dsp:txXfrm>
    </dsp:sp>
    <dsp:sp modelId="{34FEDD8F-7F8C-43DE-BF68-473E00FCEA12}">
      <dsp:nvSpPr>
        <dsp:cNvPr id="0" name=""/>
        <dsp:cNvSpPr/>
      </dsp:nvSpPr>
      <dsp:spPr>
        <a:xfrm>
          <a:off x="3005137" y="288070"/>
          <a:ext cx="2143125" cy="10715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Благо </a:t>
          </a:r>
          <a:r>
            <a:rPr lang="ru-RU" sz="18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(Благой)</a:t>
          </a:r>
          <a:endParaRPr lang="ru-RU" sz="18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036522" y="319455"/>
        <a:ext cx="2080355" cy="1008792"/>
      </dsp:txXfrm>
    </dsp:sp>
    <dsp:sp modelId="{B2ECBB31-C0A2-4F14-862A-436D5766FA96}">
      <dsp:nvSpPr>
        <dsp:cNvPr id="0" name=""/>
        <dsp:cNvSpPr/>
      </dsp:nvSpPr>
      <dsp:spPr>
        <a:xfrm rot="2142401">
          <a:off x="2048659" y="1714587"/>
          <a:ext cx="1055706" cy="66972"/>
        </a:xfrm>
        <a:custGeom>
          <a:avLst/>
          <a:gdLst/>
          <a:ahLst/>
          <a:cxnLst/>
          <a:rect l="0" t="0" r="0" b="0"/>
          <a:pathLst>
            <a:path>
              <a:moveTo>
                <a:pt x="0" y="33486"/>
              </a:moveTo>
              <a:lnTo>
                <a:pt x="1055706" y="3348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550119" y="1721681"/>
        <a:ext cx="52785" cy="52785"/>
      </dsp:txXfrm>
    </dsp:sp>
    <dsp:sp modelId="{1C431224-58A8-430E-ABC1-6136ED0D6167}">
      <dsp:nvSpPr>
        <dsp:cNvPr id="0" name=""/>
        <dsp:cNvSpPr/>
      </dsp:nvSpPr>
      <dsp:spPr>
        <a:xfrm>
          <a:off x="3005137" y="1520367"/>
          <a:ext cx="2143125" cy="10715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Дар </a:t>
          </a:r>
          <a:endParaRPr lang="ru-RU" sz="18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036522" y="1551752"/>
        <a:ext cx="2080355" cy="1008792"/>
      </dsp:txXfrm>
    </dsp:sp>
    <dsp:sp modelId="{EC314957-9AFA-4164-8DF8-68BE3C9E3E41}">
      <dsp:nvSpPr>
        <dsp:cNvPr id="0" name=""/>
        <dsp:cNvSpPr/>
      </dsp:nvSpPr>
      <dsp:spPr>
        <a:xfrm rot="19190991">
          <a:off x="5016122" y="1661084"/>
          <a:ext cx="1121530" cy="66972"/>
        </a:xfrm>
        <a:custGeom>
          <a:avLst/>
          <a:gdLst/>
          <a:ahLst/>
          <a:cxnLst/>
          <a:rect l="0" t="0" r="0" b="0"/>
          <a:pathLst>
            <a:path>
              <a:moveTo>
                <a:pt x="0" y="33486"/>
              </a:moveTo>
              <a:lnTo>
                <a:pt x="1121530" y="33486"/>
              </a:lnTo>
            </a:path>
          </a:pathLst>
        </a:custGeom>
        <a:noFill/>
        <a:ln w="19050" cap="flat" cmpd="sng" algn="ctr">
          <a:solidFill>
            <a:schemeClr val="bg1"/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548849" y="1666532"/>
        <a:ext cx="56076" cy="56076"/>
      </dsp:txXfrm>
    </dsp:sp>
    <dsp:sp modelId="{D68F9D18-6ECF-4675-B5AD-F2D7D1522D07}">
      <dsp:nvSpPr>
        <dsp:cNvPr id="0" name=""/>
        <dsp:cNvSpPr/>
      </dsp:nvSpPr>
      <dsp:spPr>
        <a:xfrm>
          <a:off x="6005512" y="797212"/>
          <a:ext cx="2143125" cy="10715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Божия помощь человеку</a:t>
          </a:r>
          <a:endParaRPr lang="ru-RU" sz="24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6036897" y="828597"/>
        <a:ext cx="2080355" cy="10087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107AC-604B-46AC-B79C-D63274C20120}">
      <dsp:nvSpPr>
        <dsp:cNvPr id="0" name=""/>
        <dsp:cNvSpPr/>
      </dsp:nvSpPr>
      <dsp:spPr>
        <a:xfrm>
          <a:off x="3684" y="900000"/>
          <a:ext cx="2160000" cy="108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Дары Благодати</a:t>
          </a:r>
          <a:endParaRPr lang="ru-RU" sz="2800" b="1" kern="1200" dirty="0"/>
        </a:p>
      </dsp:txBody>
      <dsp:txXfrm>
        <a:off x="35316" y="931632"/>
        <a:ext cx="2096736" cy="1016736"/>
      </dsp:txXfrm>
    </dsp:sp>
    <dsp:sp modelId="{4CB40055-DCF4-41D3-A356-8D9875224A0F}">
      <dsp:nvSpPr>
        <dsp:cNvPr id="0" name=""/>
        <dsp:cNvSpPr/>
      </dsp:nvSpPr>
      <dsp:spPr>
        <a:xfrm rot="19457599">
          <a:off x="2063675" y="1095750"/>
          <a:ext cx="1064019" cy="67500"/>
        </a:xfrm>
        <a:custGeom>
          <a:avLst/>
          <a:gdLst/>
          <a:ahLst/>
          <a:cxnLst/>
          <a:rect l="0" t="0" r="0" b="0"/>
          <a:pathLst>
            <a:path>
              <a:moveTo>
                <a:pt x="0" y="33750"/>
              </a:moveTo>
              <a:lnTo>
                <a:pt x="1064019" y="3375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/>
        </a:p>
      </dsp:txBody>
      <dsp:txXfrm>
        <a:off x="2569084" y="1102899"/>
        <a:ext cx="53200" cy="53200"/>
      </dsp:txXfrm>
    </dsp:sp>
    <dsp:sp modelId="{3388E407-B493-420A-8E5B-5E1DAE8C036C}">
      <dsp:nvSpPr>
        <dsp:cNvPr id="0" name=""/>
        <dsp:cNvSpPr/>
      </dsp:nvSpPr>
      <dsp:spPr>
        <a:xfrm>
          <a:off x="3027685" y="279000"/>
          <a:ext cx="2160000" cy="10800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Очищение  от греха</a:t>
          </a:r>
          <a:endParaRPr lang="ru-RU" sz="2800" b="1" kern="1200" dirty="0"/>
        </a:p>
      </dsp:txBody>
      <dsp:txXfrm>
        <a:off x="3059317" y="310632"/>
        <a:ext cx="2096736" cy="1016736"/>
      </dsp:txXfrm>
    </dsp:sp>
    <dsp:sp modelId="{EE26E81A-95B9-477A-9B09-EED50C870003}">
      <dsp:nvSpPr>
        <dsp:cNvPr id="0" name=""/>
        <dsp:cNvSpPr/>
      </dsp:nvSpPr>
      <dsp:spPr>
        <a:xfrm>
          <a:off x="5187685" y="785250"/>
          <a:ext cx="864000" cy="67500"/>
        </a:xfrm>
        <a:custGeom>
          <a:avLst/>
          <a:gdLst/>
          <a:ahLst/>
          <a:cxnLst/>
          <a:rect l="0" t="0" r="0" b="0"/>
          <a:pathLst>
            <a:path>
              <a:moveTo>
                <a:pt x="0" y="33750"/>
              </a:moveTo>
              <a:lnTo>
                <a:pt x="864000" y="3375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/>
        </a:p>
      </dsp:txBody>
      <dsp:txXfrm>
        <a:off x="5598085" y="797399"/>
        <a:ext cx="43200" cy="43200"/>
      </dsp:txXfrm>
    </dsp:sp>
    <dsp:sp modelId="{679835B6-FB3C-4920-B2B5-D1A7F53984A8}">
      <dsp:nvSpPr>
        <dsp:cNvPr id="0" name=""/>
        <dsp:cNvSpPr/>
      </dsp:nvSpPr>
      <dsp:spPr>
        <a:xfrm>
          <a:off x="6051685" y="279000"/>
          <a:ext cx="2160000" cy="10800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Святость </a:t>
          </a:r>
          <a:endParaRPr lang="ru-RU" sz="2800" b="1" kern="1200" dirty="0"/>
        </a:p>
      </dsp:txBody>
      <dsp:txXfrm>
        <a:off x="6083317" y="310632"/>
        <a:ext cx="2096736" cy="1016736"/>
      </dsp:txXfrm>
    </dsp:sp>
    <dsp:sp modelId="{0D783665-442C-4357-8A25-FF647EA6BC3F}">
      <dsp:nvSpPr>
        <dsp:cNvPr id="0" name=""/>
        <dsp:cNvSpPr/>
      </dsp:nvSpPr>
      <dsp:spPr>
        <a:xfrm rot="2142401">
          <a:off x="2063675" y="1716750"/>
          <a:ext cx="1064019" cy="67500"/>
        </a:xfrm>
        <a:custGeom>
          <a:avLst/>
          <a:gdLst/>
          <a:ahLst/>
          <a:cxnLst/>
          <a:rect l="0" t="0" r="0" b="0"/>
          <a:pathLst>
            <a:path>
              <a:moveTo>
                <a:pt x="0" y="33750"/>
              </a:moveTo>
              <a:lnTo>
                <a:pt x="1064019" y="3375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/>
        </a:p>
      </dsp:txBody>
      <dsp:txXfrm>
        <a:off x="2569084" y="1723899"/>
        <a:ext cx="53200" cy="53200"/>
      </dsp:txXfrm>
    </dsp:sp>
    <dsp:sp modelId="{A1A25EBD-A7C2-479B-841E-16B90E202B1C}">
      <dsp:nvSpPr>
        <dsp:cNvPr id="0" name=""/>
        <dsp:cNvSpPr/>
      </dsp:nvSpPr>
      <dsp:spPr>
        <a:xfrm>
          <a:off x="3027685" y="1521000"/>
          <a:ext cx="2160000" cy="10800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Соединение с Богом</a:t>
          </a:r>
          <a:endParaRPr lang="ru-RU" sz="2800" b="1" kern="1200" dirty="0"/>
        </a:p>
      </dsp:txBody>
      <dsp:txXfrm>
        <a:off x="3059317" y="1552632"/>
        <a:ext cx="2096736" cy="1016736"/>
      </dsp:txXfrm>
    </dsp:sp>
    <dsp:sp modelId="{0F0F3324-A644-4EFD-8DAA-AFF284A40975}">
      <dsp:nvSpPr>
        <dsp:cNvPr id="0" name=""/>
        <dsp:cNvSpPr/>
      </dsp:nvSpPr>
      <dsp:spPr>
        <a:xfrm>
          <a:off x="5187685" y="2027250"/>
          <a:ext cx="864000" cy="67500"/>
        </a:xfrm>
        <a:custGeom>
          <a:avLst/>
          <a:gdLst/>
          <a:ahLst/>
          <a:cxnLst/>
          <a:rect l="0" t="0" r="0" b="0"/>
          <a:pathLst>
            <a:path>
              <a:moveTo>
                <a:pt x="0" y="33750"/>
              </a:moveTo>
              <a:lnTo>
                <a:pt x="864000" y="3375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/>
        </a:p>
      </dsp:txBody>
      <dsp:txXfrm>
        <a:off x="5598085" y="2039400"/>
        <a:ext cx="43200" cy="43200"/>
      </dsp:txXfrm>
    </dsp:sp>
    <dsp:sp modelId="{3628F130-90BA-4A2D-A762-69D1215831D5}">
      <dsp:nvSpPr>
        <dsp:cNvPr id="0" name=""/>
        <dsp:cNvSpPr/>
      </dsp:nvSpPr>
      <dsp:spPr>
        <a:xfrm>
          <a:off x="6051685" y="1521000"/>
          <a:ext cx="2160000" cy="10800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Бессмертие</a:t>
          </a:r>
          <a:endParaRPr lang="ru-RU" sz="2800" b="1" kern="1200" dirty="0"/>
        </a:p>
      </dsp:txBody>
      <dsp:txXfrm>
        <a:off x="6083317" y="1552632"/>
        <a:ext cx="2096736" cy="10167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621F9-D450-4B9C-A46C-F0B82492A008}">
      <dsp:nvSpPr>
        <dsp:cNvPr id="0" name=""/>
        <dsp:cNvSpPr/>
      </dsp:nvSpPr>
      <dsp:spPr>
        <a:xfrm>
          <a:off x="3639021" y="1338681"/>
          <a:ext cx="1927296" cy="575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489"/>
              </a:lnTo>
              <a:lnTo>
                <a:pt x="1927296" y="392489"/>
              </a:lnTo>
              <a:lnTo>
                <a:pt x="1927296" y="5759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17824-CAAC-427B-90C4-D09E6BCCFF7A}">
      <dsp:nvSpPr>
        <dsp:cNvPr id="0" name=""/>
        <dsp:cNvSpPr/>
      </dsp:nvSpPr>
      <dsp:spPr>
        <a:xfrm>
          <a:off x="1711724" y="1338681"/>
          <a:ext cx="1927296" cy="575945"/>
        </a:xfrm>
        <a:custGeom>
          <a:avLst/>
          <a:gdLst/>
          <a:ahLst/>
          <a:cxnLst/>
          <a:rect l="0" t="0" r="0" b="0"/>
          <a:pathLst>
            <a:path>
              <a:moveTo>
                <a:pt x="1927296" y="0"/>
              </a:moveTo>
              <a:lnTo>
                <a:pt x="1927296" y="392489"/>
              </a:lnTo>
              <a:lnTo>
                <a:pt x="0" y="392489"/>
              </a:lnTo>
              <a:lnTo>
                <a:pt x="0" y="5759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01E03-0B74-4856-9E83-A9E18A98B210}">
      <dsp:nvSpPr>
        <dsp:cNvPr id="0" name=""/>
        <dsp:cNvSpPr/>
      </dsp:nvSpPr>
      <dsp:spPr>
        <a:xfrm>
          <a:off x="2648857" y="81172"/>
          <a:ext cx="1980327" cy="1257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A9D8CD-8993-41E5-8504-B3251C8B4691}">
      <dsp:nvSpPr>
        <dsp:cNvPr id="0" name=""/>
        <dsp:cNvSpPr/>
      </dsp:nvSpPr>
      <dsp:spPr>
        <a:xfrm>
          <a:off x="2868894" y="290207"/>
          <a:ext cx="1980327" cy="1257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Святые </a:t>
          </a:r>
          <a:endParaRPr lang="ru-RU" sz="3200" kern="1200" dirty="0"/>
        </a:p>
      </dsp:txBody>
      <dsp:txXfrm>
        <a:off x="2905725" y="327038"/>
        <a:ext cx="1906665" cy="1183846"/>
      </dsp:txXfrm>
    </dsp:sp>
    <dsp:sp modelId="{0904BF50-7BAE-4968-9DC1-29FC2370DFB4}">
      <dsp:nvSpPr>
        <dsp:cNvPr id="0" name=""/>
        <dsp:cNvSpPr/>
      </dsp:nvSpPr>
      <dsp:spPr>
        <a:xfrm>
          <a:off x="4464" y="1914626"/>
          <a:ext cx="3414520" cy="12575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019F6F-EED4-4848-8A45-9FCC60D90253}">
      <dsp:nvSpPr>
        <dsp:cNvPr id="0" name=""/>
        <dsp:cNvSpPr/>
      </dsp:nvSpPr>
      <dsp:spPr>
        <a:xfrm>
          <a:off x="224500" y="2123660"/>
          <a:ext cx="3414520" cy="1257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Люди прославляющие Бога</a:t>
          </a:r>
          <a:endParaRPr lang="ru-RU" sz="2300" b="1" kern="1200" dirty="0"/>
        </a:p>
      </dsp:txBody>
      <dsp:txXfrm>
        <a:off x="261331" y="2160491"/>
        <a:ext cx="3340858" cy="1183846"/>
      </dsp:txXfrm>
    </dsp:sp>
    <dsp:sp modelId="{D2DB389D-5F9E-4F68-BDAC-5231E19ADD55}">
      <dsp:nvSpPr>
        <dsp:cNvPr id="0" name=""/>
        <dsp:cNvSpPr/>
      </dsp:nvSpPr>
      <dsp:spPr>
        <a:xfrm>
          <a:off x="3859058" y="1914626"/>
          <a:ext cx="3414520" cy="12575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F958616-8A25-4602-8E2A-B1D428D524AF}">
      <dsp:nvSpPr>
        <dsp:cNvPr id="0" name=""/>
        <dsp:cNvSpPr/>
      </dsp:nvSpPr>
      <dsp:spPr>
        <a:xfrm>
          <a:off x="4079094" y="2123660"/>
          <a:ext cx="3414520" cy="1257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Бог дарует святым Благодать освящая и прославляя их</a:t>
          </a:r>
          <a:endParaRPr lang="ru-RU" sz="2300" b="1" kern="1200" dirty="0"/>
        </a:p>
      </dsp:txBody>
      <dsp:txXfrm>
        <a:off x="4115925" y="2160491"/>
        <a:ext cx="3340858" cy="11838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010D4-8705-4EA6-86CA-107649D3534B}">
      <dsp:nvSpPr>
        <dsp:cNvPr id="0" name=""/>
        <dsp:cNvSpPr/>
      </dsp:nvSpPr>
      <dsp:spPr>
        <a:xfrm>
          <a:off x="1312490" y="1455366"/>
          <a:ext cx="1875612" cy="1875612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Молитвы бывают:</a:t>
          </a:r>
          <a:endParaRPr lang="ru-RU" sz="1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587167" y="1730043"/>
        <a:ext cx="1326258" cy="1326258"/>
      </dsp:txXfrm>
    </dsp:sp>
    <dsp:sp modelId="{ADE20538-F249-4BBF-A408-42AF60434A2A}">
      <dsp:nvSpPr>
        <dsp:cNvPr id="0" name=""/>
        <dsp:cNvSpPr/>
      </dsp:nvSpPr>
      <dsp:spPr>
        <a:xfrm>
          <a:off x="1419612" y="-63257"/>
          <a:ext cx="1661369" cy="1661369"/>
        </a:xfrm>
        <a:prstGeom prst="ellipse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Благодарст-венные</a:t>
          </a:r>
          <a:r>
            <a:rPr lang="ru-RU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endParaRPr lang="ru-RU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662914" y="180045"/>
        <a:ext cx="1174765" cy="1174765"/>
      </dsp:txXfrm>
    </dsp:sp>
    <dsp:sp modelId="{431DB3CA-76CE-4CB9-BCB6-6BB6754DFD1C}">
      <dsp:nvSpPr>
        <dsp:cNvPr id="0" name=""/>
        <dsp:cNvSpPr/>
      </dsp:nvSpPr>
      <dsp:spPr>
        <a:xfrm>
          <a:off x="3045357" y="1562488"/>
          <a:ext cx="1661369" cy="1661369"/>
        </a:xfrm>
        <a:prstGeom prst="ellipse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Просительные </a:t>
          </a:r>
          <a:endParaRPr lang="ru-RU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288659" y="1805790"/>
        <a:ext cx="1174765" cy="1174765"/>
      </dsp:txXfrm>
    </dsp:sp>
    <dsp:sp modelId="{0E07B728-72C8-4674-8CDA-AEC89223D66D}">
      <dsp:nvSpPr>
        <dsp:cNvPr id="0" name=""/>
        <dsp:cNvSpPr/>
      </dsp:nvSpPr>
      <dsp:spPr>
        <a:xfrm>
          <a:off x="1419612" y="3188233"/>
          <a:ext cx="1661369" cy="1661369"/>
        </a:xfrm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Покаянные </a:t>
          </a:r>
          <a:endParaRPr lang="ru-RU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662914" y="3431535"/>
        <a:ext cx="1174765" cy="1174765"/>
      </dsp:txXfrm>
    </dsp:sp>
    <dsp:sp modelId="{109AAFC5-A29B-44B7-9E97-E62A03833074}">
      <dsp:nvSpPr>
        <dsp:cNvPr id="0" name=""/>
        <dsp:cNvSpPr/>
      </dsp:nvSpPr>
      <dsp:spPr>
        <a:xfrm>
          <a:off x="-206133" y="1562488"/>
          <a:ext cx="1661369" cy="1661369"/>
        </a:xfrm>
        <a:prstGeom prst="ellipse">
          <a:avLst/>
        </a:prstGeom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Славословные</a:t>
          </a:r>
          <a:r>
            <a:rPr lang="ru-RU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endParaRPr lang="ru-RU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7169" y="1805790"/>
        <a:ext cx="1174765" cy="11747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879057-A6D4-43BE-A11C-E7A9F3A80086}">
      <dsp:nvSpPr>
        <dsp:cNvPr id="0" name=""/>
        <dsp:cNvSpPr/>
      </dsp:nvSpPr>
      <dsp:spPr>
        <a:xfrm>
          <a:off x="4408024" y="428625"/>
          <a:ext cx="2314574" cy="11572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Молитва</a:t>
          </a:r>
          <a:endParaRPr lang="ru-RU" sz="4200" b="1" kern="1200" dirty="0"/>
        </a:p>
      </dsp:txBody>
      <dsp:txXfrm>
        <a:off x="4441920" y="462521"/>
        <a:ext cx="2246782" cy="1089495"/>
      </dsp:txXfrm>
    </dsp:sp>
    <dsp:sp modelId="{E4D452D4-B3AF-4D98-8BBE-E4B757A8E0FF}">
      <dsp:nvSpPr>
        <dsp:cNvPr id="0" name=""/>
        <dsp:cNvSpPr/>
      </dsp:nvSpPr>
      <dsp:spPr>
        <a:xfrm>
          <a:off x="2899037" y="1653533"/>
          <a:ext cx="2314574" cy="11572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Неправильная (внешняя) </a:t>
          </a:r>
          <a:endParaRPr lang="ru-RU" sz="2000" b="1" kern="1200" dirty="0"/>
        </a:p>
      </dsp:txBody>
      <dsp:txXfrm>
        <a:off x="2932933" y="1687429"/>
        <a:ext cx="2246782" cy="1089495"/>
      </dsp:txXfrm>
    </dsp:sp>
    <dsp:sp modelId="{2ABF0DB9-2A89-4447-B918-6AB587EDA25E}">
      <dsp:nvSpPr>
        <dsp:cNvPr id="0" name=""/>
        <dsp:cNvSpPr/>
      </dsp:nvSpPr>
      <dsp:spPr>
        <a:xfrm>
          <a:off x="3130494" y="2810820"/>
          <a:ext cx="231457" cy="42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553"/>
              </a:lnTo>
              <a:lnTo>
                <a:pt x="231457" y="4265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8CEF6-CA64-4012-95C0-0FC7143EA579}">
      <dsp:nvSpPr>
        <dsp:cNvPr id="0" name=""/>
        <dsp:cNvSpPr/>
      </dsp:nvSpPr>
      <dsp:spPr>
        <a:xfrm>
          <a:off x="3361952" y="2973466"/>
          <a:ext cx="1968610" cy="5278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Произносятся только слова</a:t>
          </a:r>
          <a:endParaRPr lang="ru-RU" sz="1600" b="1" kern="1200" dirty="0"/>
        </a:p>
      </dsp:txBody>
      <dsp:txXfrm>
        <a:off x="3377411" y="2988925"/>
        <a:ext cx="1937692" cy="496897"/>
      </dsp:txXfrm>
    </dsp:sp>
    <dsp:sp modelId="{9235EA72-3EFC-44FA-BC0C-E656AC26A9C1}">
      <dsp:nvSpPr>
        <dsp:cNvPr id="0" name=""/>
        <dsp:cNvSpPr/>
      </dsp:nvSpPr>
      <dsp:spPr>
        <a:xfrm>
          <a:off x="3130494" y="2810820"/>
          <a:ext cx="231457" cy="1243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690"/>
              </a:lnTo>
              <a:lnTo>
                <a:pt x="231457" y="124369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B1585-ED48-43CF-849E-3A2EA36500BC}">
      <dsp:nvSpPr>
        <dsp:cNvPr id="0" name=""/>
        <dsp:cNvSpPr/>
      </dsp:nvSpPr>
      <dsp:spPr>
        <a:xfrm>
          <a:off x="3361952" y="3790603"/>
          <a:ext cx="1968610" cy="5278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Ум и сердце заняты земным</a:t>
          </a:r>
          <a:endParaRPr lang="ru-RU" sz="1600" b="1" kern="1200" dirty="0"/>
        </a:p>
      </dsp:txBody>
      <dsp:txXfrm>
        <a:off x="3377411" y="3806062"/>
        <a:ext cx="1937692" cy="496897"/>
      </dsp:txXfrm>
    </dsp:sp>
    <dsp:sp modelId="{7C884FB5-CBDB-4BAC-A4E6-A4296BC6A896}">
      <dsp:nvSpPr>
        <dsp:cNvPr id="0" name=""/>
        <dsp:cNvSpPr/>
      </dsp:nvSpPr>
      <dsp:spPr>
        <a:xfrm>
          <a:off x="5792255" y="1653533"/>
          <a:ext cx="2314574" cy="11572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Правильная (внутренняя) </a:t>
          </a:r>
          <a:endParaRPr lang="ru-RU" sz="2000" b="1" kern="1200" dirty="0"/>
        </a:p>
      </dsp:txBody>
      <dsp:txXfrm>
        <a:off x="5826151" y="1687429"/>
        <a:ext cx="2246782" cy="1089495"/>
      </dsp:txXfrm>
    </dsp:sp>
    <dsp:sp modelId="{D6358D29-8921-4FDE-AD3D-A30EC35E285F}">
      <dsp:nvSpPr>
        <dsp:cNvPr id="0" name=""/>
        <dsp:cNvSpPr/>
      </dsp:nvSpPr>
      <dsp:spPr>
        <a:xfrm>
          <a:off x="6023713" y="2810820"/>
          <a:ext cx="231457" cy="42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553"/>
              </a:lnTo>
              <a:lnTo>
                <a:pt x="231457" y="4265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48411-86C7-4366-B64E-CD8B9DDC43E7}">
      <dsp:nvSpPr>
        <dsp:cNvPr id="0" name=""/>
        <dsp:cNvSpPr/>
      </dsp:nvSpPr>
      <dsp:spPr>
        <a:xfrm>
          <a:off x="6255170" y="2973466"/>
          <a:ext cx="1968610" cy="5278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Ум вникает в слова </a:t>
          </a:r>
        </a:p>
      </dsp:txBody>
      <dsp:txXfrm>
        <a:off x="6270629" y="2988925"/>
        <a:ext cx="1937692" cy="496897"/>
      </dsp:txXfrm>
    </dsp:sp>
    <dsp:sp modelId="{152D978A-077C-4C01-BD56-6011277F1ACF}">
      <dsp:nvSpPr>
        <dsp:cNvPr id="0" name=""/>
        <dsp:cNvSpPr/>
      </dsp:nvSpPr>
      <dsp:spPr>
        <a:xfrm>
          <a:off x="6023713" y="2810820"/>
          <a:ext cx="231457" cy="1243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690"/>
              </a:lnTo>
              <a:lnTo>
                <a:pt x="231457" y="124369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D8EEA-A960-418C-88DE-C476FA40E94A}">
      <dsp:nvSpPr>
        <dsp:cNvPr id="0" name=""/>
        <dsp:cNvSpPr/>
      </dsp:nvSpPr>
      <dsp:spPr>
        <a:xfrm>
          <a:off x="6255170" y="3790603"/>
          <a:ext cx="1968610" cy="5278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Сердце переживает молитву</a:t>
          </a:r>
          <a:endParaRPr lang="ru-RU" sz="1600" b="1" kern="1200" dirty="0"/>
        </a:p>
      </dsp:txBody>
      <dsp:txXfrm>
        <a:off x="6270629" y="3806062"/>
        <a:ext cx="1937692" cy="4968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B75D6-F7E6-4D3D-9124-73094A4568CC}">
      <dsp:nvSpPr>
        <dsp:cNvPr id="0" name=""/>
        <dsp:cNvSpPr/>
      </dsp:nvSpPr>
      <dsp:spPr>
        <a:xfrm>
          <a:off x="1869403" y="340494"/>
          <a:ext cx="4620609" cy="4620609"/>
        </a:xfrm>
        <a:prstGeom prst="pie">
          <a:avLst>
            <a:gd name="adj1" fmla="val 16200000"/>
            <a:gd name="adj2" fmla="val 2052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Рассеянность в молитве</a:t>
          </a:r>
          <a:endParaRPr lang="ru-RU" sz="18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4279821" y="1117197"/>
        <a:ext cx="1485196" cy="990130"/>
      </dsp:txXfrm>
    </dsp:sp>
    <dsp:sp modelId="{BAC60D33-1688-4479-AE89-2094FC6E663C}">
      <dsp:nvSpPr>
        <dsp:cNvPr id="0" name=""/>
        <dsp:cNvSpPr/>
      </dsp:nvSpPr>
      <dsp:spPr>
        <a:xfrm>
          <a:off x="1909008" y="463711"/>
          <a:ext cx="4620609" cy="4620609"/>
        </a:xfrm>
        <a:prstGeom prst="pie">
          <a:avLst>
            <a:gd name="adj1" fmla="val 20520000"/>
            <a:gd name="adj2" fmla="val 324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Без веры и надежды</a:t>
          </a:r>
          <a:endParaRPr lang="ru-RU" sz="18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4884901" y="2574889"/>
        <a:ext cx="1375181" cy="1100145"/>
      </dsp:txXfrm>
    </dsp:sp>
    <dsp:sp modelId="{8F9A2792-885A-4CC1-8BA6-822275A5BBC7}">
      <dsp:nvSpPr>
        <dsp:cNvPr id="0" name=""/>
        <dsp:cNvSpPr/>
      </dsp:nvSpPr>
      <dsp:spPr>
        <a:xfrm>
          <a:off x="1804495" y="539621"/>
          <a:ext cx="4620609" cy="4620609"/>
        </a:xfrm>
        <a:prstGeom prst="pie">
          <a:avLst>
            <a:gd name="adj1" fmla="val 3240000"/>
            <a:gd name="adj2" fmla="val 756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Не хранение Заповедей</a:t>
          </a:r>
          <a:endParaRPr lang="ru-RU" sz="18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3454712" y="3785049"/>
        <a:ext cx="1320174" cy="1210159"/>
      </dsp:txXfrm>
    </dsp:sp>
    <dsp:sp modelId="{1593526F-69D5-4B6E-AD5B-D139E102D1BA}">
      <dsp:nvSpPr>
        <dsp:cNvPr id="0" name=""/>
        <dsp:cNvSpPr/>
      </dsp:nvSpPr>
      <dsp:spPr>
        <a:xfrm>
          <a:off x="1699981" y="463711"/>
          <a:ext cx="4620609" cy="4620609"/>
        </a:xfrm>
        <a:prstGeom prst="pie">
          <a:avLst>
            <a:gd name="adj1" fmla="val 7560000"/>
            <a:gd name="adj2" fmla="val 1188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Оскорбление ближнего</a:t>
          </a:r>
          <a:endParaRPr lang="ru-RU" sz="18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1969516" y="2574889"/>
        <a:ext cx="1375181" cy="1100145"/>
      </dsp:txXfrm>
    </dsp:sp>
    <dsp:sp modelId="{B11253DC-4E50-4787-9B51-CF06BD6BE07D}">
      <dsp:nvSpPr>
        <dsp:cNvPr id="0" name=""/>
        <dsp:cNvSpPr/>
      </dsp:nvSpPr>
      <dsp:spPr>
        <a:xfrm>
          <a:off x="1739586" y="340494"/>
          <a:ext cx="4620609" cy="4620609"/>
        </a:xfrm>
        <a:prstGeom prst="pie">
          <a:avLst>
            <a:gd name="adj1" fmla="val 1188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Молитва на показ, лицемерно</a:t>
          </a:r>
          <a:endParaRPr lang="ru-RU" sz="18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2464582" y="1117197"/>
        <a:ext cx="1485196" cy="990130"/>
      </dsp:txXfrm>
    </dsp:sp>
    <dsp:sp modelId="{09288016-F1A0-48C1-8AA6-980192BD1AFA}">
      <dsp:nvSpPr>
        <dsp:cNvPr id="0" name=""/>
        <dsp:cNvSpPr/>
      </dsp:nvSpPr>
      <dsp:spPr>
        <a:xfrm>
          <a:off x="1583148" y="54457"/>
          <a:ext cx="5192685" cy="5192685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DCFE87-84D3-4F14-BDED-7F5E1C633674}">
      <dsp:nvSpPr>
        <dsp:cNvPr id="0" name=""/>
        <dsp:cNvSpPr/>
      </dsp:nvSpPr>
      <dsp:spPr>
        <a:xfrm>
          <a:off x="1623290" y="177632"/>
          <a:ext cx="5192685" cy="5192685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F0E386-C84C-4EDC-9299-368961FEC0D7}">
      <dsp:nvSpPr>
        <dsp:cNvPr id="0" name=""/>
        <dsp:cNvSpPr/>
      </dsp:nvSpPr>
      <dsp:spPr>
        <a:xfrm>
          <a:off x="1518457" y="253774"/>
          <a:ext cx="5192685" cy="5192685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FDB17-14FC-416E-A123-A03713E56D84}">
      <dsp:nvSpPr>
        <dsp:cNvPr id="0" name=""/>
        <dsp:cNvSpPr/>
      </dsp:nvSpPr>
      <dsp:spPr>
        <a:xfrm>
          <a:off x="1413624" y="177632"/>
          <a:ext cx="5192685" cy="5192685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25460-EDCC-4BC4-95DC-343A16CA9561}">
      <dsp:nvSpPr>
        <dsp:cNvPr id="0" name=""/>
        <dsp:cNvSpPr/>
      </dsp:nvSpPr>
      <dsp:spPr>
        <a:xfrm>
          <a:off x="1453766" y="54457"/>
          <a:ext cx="5192685" cy="5192685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2EBE9-76F3-42FD-97F7-17D5280B0C5A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7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14DC3-6B52-4EA2-87F8-90745B60F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811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</p:grpSp>
      <p:sp>
        <p:nvSpPr>
          <p:cNvPr id="307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916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6676A-8A36-445D-9E58-2748FF4BA4FA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21822-3417-48DE-84FA-41E489F8A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7289D-AA0E-4F65-AC8D-2B2F00A530EB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5B1B7-BAC4-43DA-B02C-577D22A6D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82EC-D8B7-4ADF-9F7C-5CA5B695AB63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1A61-9F94-4093-BBAC-0091EA796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33375-39FC-4697-A1FF-77AA4773627F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B2422-B1D6-408D-AD2A-96057688F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85380-B568-4155-8E6F-623B4CFA24B1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29A69-D01C-4BF7-962E-ECA85AF44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DB405-262C-4B24-AFA1-36959EAC3127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B2CBB-E5E3-4C62-AE4A-8F16A9E96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72288-C2E8-425B-A12C-FFD1A2839140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51753-FA81-41AB-9D55-A9F73050E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EF8C1-FAE5-4BAC-AFFB-B3E7492A603B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32068-730E-455A-B68F-05131CA71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F6955-17FA-43F4-8779-922B1D9246F5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DF3F9-A624-4F5B-8A7B-A253B26D9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44F7D-07C1-4A4C-B310-852550DC8B12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31D05-704D-49EF-B91D-831542E5E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E5449-4E9F-4718-A9F5-F892360F9E31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BF1BE-EA96-49C1-A7AF-63EAFAD39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222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223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6A8C-C424-4D49-8D25-B5DDA79EC930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4358-25C9-4407-A0DF-2AD7FE050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13D68-A775-44CC-B07C-00A216F2B402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D8C2A-2FC6-426B-8ACA-5206FBFE7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DAAE4-413E-4369-B7D0-9C18F60E113B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FDBCA-4EF6-44F4-B6EE-1B4EEF8DD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104E0-7177-4058-9443-38F1B16D7613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F3BA0-FBC4-4E5C-A5B8-ACC0C8E4E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AC0B2-CAAC-43F6-AEAF-977733F6FA0C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5E343-C957-4D17-82F6-FDA1CC112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26F1-4964-47F7-B369-2BAFE37F2202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8B987-C514-4C7F-9896-5175E5259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2665E-0A0F-4A53-9DED-C65C115C7426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31BE0-F874-40D5-AF43-1C21DDD12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2FFDB-AA79-4EA1-997D-B915730FFAEE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48C8F-1E23-4977-AF48-EBC91F458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60812-7CE7-484D-AC61-6F8FAE8F6E86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776C-B8A8-4812-A694-1D1B6BAE3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11037-7527-4CA7-98A6-92FA90458ED5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B88A0-98BE-4DDC-B804-E438BA3B5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4E0CA-BC97-4C46-933B-C5FC32E74DBD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E074A-D110-4B74-A263-4A1145166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86676A-8A36-445D-9E58-2748FF4BA4FA}" type="datetimeFigureOut">
              <a:rPr lang="ru-RU" smtClean="0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021822-3417-48DE-84FA-41E489F8A4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67289D-AA0E-4F65-AC8D-2B2F00A530EB}" type="datetimeFigureOut">
              <a:rPr lang="ru-RU" smtClean="0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25B1B7-BAC4-43DA-B02C-577D22A6D0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A082EC-D8B7-4ADF-9F7C-5CA5B695AB63}" type="datetimeFigureOut">
              <a:rPr lang="ru-RU" smtClean="0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C81A61-9F94-4093-BBAC-0091EA796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B33375-39FC-4697-A1FF-77AA4773627F}" type="datetimeFigureOut">
              <a:rPr lang="ru-RU" smtClean="0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BB2422-B1D6-408D-AD2A-96057688F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585380-B568-4155-8E6F-623B4CFA24B1}" type="datetimeFigureOut">
              <a:rPr lang="ru-RU" smtClean="0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129A69-D01C-4BF7-962E-ECA85AF446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EDB405-262C-4B24-AFA1-36959EAC3127}" type="datetimeFigureOut">
              <a:rPr lang="ru-RU" smtClean="0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0B2CBB-E5E3-4C62-AE4A-8F16A9E969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F72288-C2E8-425B-A12C-FFD1A2839140}" type="datetimeFigureOut">
              <a:rPr lang="ru-RU" smtClean="0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B51753-FA81-41AB-9D55-A9F73050E0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7EF8C1-FAE5-4BAC-AFFB-B3E7492A603B}" type="datetimeFigureOut">
              <a:rPr lang="ru-RU" smtClean="0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732068-730E-455A-B68F-05131CA718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2F6955-17FA-43F4-8779-922B1D9246F5}" type="datetimeFigureOut">
              <a:rPr lang="ru-RU" smtClean="0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6DF3F9-A624-4F5B-8A7B-A253B26D96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244F7D-07C1-4A4C-B310-852550DC8B12}" type="datetimeFigureOut">
              <a:rPr lang="ru-RU" smtClean="0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131D05-704D-49EF-B91D-831542E5EC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3E5449-4E9F-4718-A9F5-F892360F9E31}" type="datetimeFigureOut">
              <a:rPr lang="ru-RU" smtClean="0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BBF1BE-EA96-49C1-A7AF-63EAFAD390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96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297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</p:grpSp>
      <p:sp>
        <p:nvSpPr>
          <p:cNvPr id="297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297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97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813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3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3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3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3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81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591F095-B5A7-4155-9405-3E4654B4314E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744EBB7-D675-44C5-9516-F1A3409E9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814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14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FEE1C63-3FBE-4FC2-A6CF-9C8A2158E486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487D658-9742-4A12-BF75-086A7F813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96;&#1082;&#1086;&#1083;&#1072;\4%20&#1082;&#1083;&#1072;&#1089;&#1089;\&#1054;&#1055;&#1050;%20&#1091;&#1095;&#1077;&#1073;&#1085;&#1080;&#1082;%20&#1050;&#1091;&#1088;&#1072;&#1077;&#1074;&#1072;\&#1059;&#1088;&#1086;&#1082;%2004.%20&#1055;&#1088;&#1072;&#1074;&#1086;&#1089;&#1083;&#1072;&#1074;&#1080;&#1077;%20&#1080;%20&#1084;&#1086;&#1083;&#1080;&#1090;&#1074;&#1072;\06_R.Clayderman_A%20comme%20amour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&#1096;&#1082;&#1086;&#1083;&#1072;\7%20&#1082;&#1083;&#1072;&#1089;&#1089;\&#1059;&#1088;&#1086;&#1082;&#1080;\1%20&#1088;&#1072;&#1079;&#1076;&#1077;&#1083;\2.%20&#1055;&#1086;&#1085;&#1103;&#1090;&#1080;&#1077;%20&#1086;%20&#1041;&#1086;&#1075;&#1086;&#1089;&#1083;&#1091;&#1078;&#1077;&#1085;&#1080;&#1080;\06_R.Clayderman_A%20comme%20amour.mp3" TargetMode="Externa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488" y="428616"/>
            <a:ext cx="8001024" cy="60007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Православная молитва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176598"/>
            <a:ext cx="6400800" cy="17526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«Всегда радуйтесь.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Непрестанно молитесь.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 все благодарите».</a:t>
            </a:r>
          </a:p>
        </p:txBody>
      </p:sp>
      <p:pic>
        <p:nvPicPr>
          <p:cNvPr id="6" name="06_R.Clayderman_A comme amou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31000" numSld="3" showWhenStopped="0">
                <p:cTn id="2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УРОКЕ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4B94E8-21C6-4CDE-9B06-849651E96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854B94E8-21C6-4CDE-9B06-849651E962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295744-A349-44F3-8860-141FA45E4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0B295744-A349-44F3-8860-141FA45E48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DFF737-45A6-4D2C-A955-CE608A8FE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5BDFF737-45A6-4D2C-A955-CE608A8FE7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DCA6E7-C873-4920-A6DE-AB1E1D0706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90DCA6E7-C873-4920-A6DE-AB1E1D0706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D7619F-5F9D-45BC-BA97-2F6094A5A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D9D7619F-5F9D-45BC-BA97-2F6094A5A0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9B1C74-0083-4670-96B9-1FB7B2017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D09B1C74-0083-4670-96B9-1FB7B2017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3E3FAE-49F1-4EB1-BF23-F2E330B04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093E3FAE-49F1-4EB1-BF23-F2E330B04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9901DB-CC49-408F-A1AA-CA0B19529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C49901DB-CC49-408F-A1AA-CA0B195293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13AFE4-0868-4791-A94A-9FA1D77B3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B113AFE4-0868-4791-A94A-9FA1D77B31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такое Православие?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40489F-B4B7-46D1-B02F-B2E01BC17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graphicEl>
                                              <a:dgm id="{8E40489F-B4B7-46D1-B02F-B2E01BC17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graphicEl>
                                              <a:dgm id="{8E40489F-B4B7-46D1-B02F-B2E01BC17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6998FA-1DF0-4335-9458-47962AB32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graphicEl>
                                              <a:dgm id="{6C6998FA-1DF0-4335-9458-47962AB32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graphicEl>
                                              <a:dgm id="{6C6998FA-1DF0-4335-9458-47962AB32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F66A0E-DCEB-4734-8F48-215A1F327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6AF66A0E-DCEB-4734-8F48-215A1F327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graphicEl>
                                              <a:dgm id="{6AF66A0E-DCEB-4734-8F48-215A1F327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6C3FCD-1E19-4A7B-9C6D-86CEF8E89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graphicEl>
                                              <a:dgm id="{766C3FCD-1E19-4A7B-9C6D-86CEF8E89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766C3FCD-1E19-4A7B-9C6D-86CEF8E89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B05953-7ECF-4383-83FD-823801EAF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graphicEl>
                                              <a:dgm id="{F9B05953-7ECF-4383-83FD-823801EAF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graphicEl>
                                              <a:dgm id="{F9B05953-7ECF-4383-83FD-823801EAF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30B77A-3E2C-4412-9DE7-1F0DD17CC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dgm id="{C130B77A-3E2C-4412-9DE7-1F0DD17CC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graphicEl>
                                              <a:dgm id="{C130B77A-3E2C-4412-9DE7-1F0DD17CC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E2D77F-BD03-4552-BBD4-4FA5AF4BF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dgm id="{4FE2D77F-BD03-4552-BBD4-4FA5AF4BF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graphicEl>
                                              <a:dgm id="{4FE2D77F-BD03-4552-BBD4-4FA5AF4BF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D6B52-7F02-43FA-8889-7EF68C411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graphicEl>
                                              <a:dgm id="{4FAD6B52-7F02-43FA-8889-7EF68C411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graphicEl>
                                              <a:dgm id="{4FAD6B52-7F02-43FA-8889-7EF68C411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47A30E-36E9-4321-98E3-001512696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graphicEl>
                                              <a:dgm id="{F347A30E-36E9-4321-98E3-001512696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graphicEl>
                                              <a:dgm id="{F347A30E-36E9-4321-98E3-001512696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EE338C-AD7F-4479-A0E9-4E18E23A7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graphicEl>
                                              <a:dgm id="{E7EE338C-AD7F-4479-A0E9-4E18E23A7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graphicEl>
                                              <a:dgm id="{E7EE338C-AD7F-4479-A0E9-4E18E23A7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Что мы понимаем под словом «Благодать»?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285860"/>
          <a:ext cx="8153400" cy="28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Нашивка 12"/>
          <p:cNvSpPr/>
          <p:nvPr/>
        </p:nvSpPr>
        <p:spPr>
          <a:xfrm>
            <a:off x="5857884" y="2400280"/>
            <a:ext cx="500066" cy="642942"/>
          </a:xfrm>
          <a:prstGeom prst="chevron">
            <a:avLst/>
          </a:prstGeom>
          <a:scene3d>
            <a:camera prst="obliqueTopRight"/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accent4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550805" y="3929066"/>
          <a:ext cx="8215370" cy="28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FDF86E-905F-4A11-B91F-E9985D7D8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D7FDF86E-905F-4A11-B91F-E9985D7D8D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D16B-3659-4E22-BE71-6531AE108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8660D16B-3659-4E22-BE71-6531AE108D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FEDD8F-7F8C-43DE-BF68-473E00FCE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34FEDD8F-7F8C-43DE-BF68-473E00FCEA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ECBB31-C0A2-4F14-862A-436D5766F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2ECBB31-C0A2-4F14-862A-436D5766FA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431224-58A8-430E-ABC1-6136ED0D6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1C431224-58A8-430E-ABC1-6136ED0D6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314957-9AFA-4164-8DF8-68BE3C9E3E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EC314957-9AFA-4164-8DF8-68BE3C9E3E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8F9D18-6ECF-4675-B5AD-F2D7D1522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D68F9D18-6ECF-4675-B5AD-F2D7D1522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07107AC-604B-46AC-B79C-D63274C20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14">
                                            <p:graphicEl>
                                              <a:dgm id="{D07107AC-604B-46AC-B79C-D63274C201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CB40055-DCF4-41D3-A356-8D9875224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14">
                                            <p:graphicEl>
                                              <a:dgm id="{4CB40055-DCF4-41D3-A356-8D9875224A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388E407-B493-420A-8E5B-5E1DAE8C0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14">
                                            <p:graphicEl>
                                              <a:dgm id="{3388E407-B493-420A-8E5B-5E1DAE8C03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D783665-442C-4357-8A25-FF647EA6B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2000"/>
                                        <p:tgtEl>
                                          <p:spTgt spid="14">
                                            <p:graphicEl>
                                              <a:dgm id="{0D783665-442C-4357-8A25-FF647EA6BC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1A25EBD-A7C2-479B-841E-16B90E202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14">
                                            <p:graphicEl>
                                              <a:dgm id="{A1A25EBD-A7C2-479B-841E-16B90E202B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E26E81A-95B9-477A-9B09-EED50C870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2000"/>
                                        <p:tgtEl>
                                          <p:spTgt spid="14">
                                            <p:graphicEl>
                                              <a:dgm id="{EE26E81A-95B9-477A-9B09-EED50C8700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79835B6-FB3C-4920-B2B5-D1A7F5398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14">
                                            <p:graphicEl>
                                              <a:dgm id="{679835B6-FB3C-4920-B2B5-D1A7F53984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F0F3324-A644-4EFD-8DAA-AFF284A40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2000"/>
                                        <p:tgtEl>
                                          <p:spTgt spid="14">
                                            <p:graphicEl>
                                              <a:dgm id="{0F0F3324-A644-4EFD-8DAA-AFF284A40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628F130-90BA-4A2D-A762-69D1215831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2000"/>
                                        <p:tgtEl>
                                          <p:spTgt spid="14">
                                            <p:graphicEl>
                                              <a:dgm id="{3628F130-90BA-4A2D-A762-69D1215831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  <p:bldP spid="13" grpId="0" animBg="1"/>
      <p:bldGraphic spid="14" grpId="0" uiExpan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256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Используя слова «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Православие</a:t>
            </a:r>
            <a:r>
              <a:rPr lang="ru-RU" sz="3600" dirty="0" smtClean="0"/>
              <a:t>» и «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Благодать</a:t>
            </a:r>
            <a:r>
              <a:rPr lang="ru-RU" sz="3600" dirty="0" smtClean="0"/>
              <a:t>»  дайте определение, кто такие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святые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2786058"/>
          <a:ext cx="7498080" cy="3462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501E03-0B74-4856-9E83-A9E18A98B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9B501E03-0B74-4856-9E83-A9E18A98B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9B501E03-0B74-4856-9E83-A9E18A98B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graphicEl>
                                              <a:dgm id="{9B501E03-0B74-4856-9E83-A9E18A98B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graphicEl>
                                              <a:dgm id="{9B501E03-0B74-4856-9E83-A9E18A98B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A9D8CD-8993-41E5-8504-B3251C8B4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03A9D8CD-8993-41E5-8504-B3251C8B4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03A9D8CD-8993-41E5-8504-B3251C8B4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03A9D8CD-8993-41E5-8504-B3251C8B4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graphicEl>
                                              <a:dgm id="{03A9D8CD-8993-41E5-8504-B3251C8B4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017824-CAAC-427B-90C4-D09E6BCCF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69017824-CAAC-427B-90C4-D09E6BCCF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graphicEl>
                                              <a:dgm id="{69017824-CAAC-427B-90C4-D09E6BCCF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graphicEl>
                                              <a:dgm id="{69017824-CAAC-427B-90C4-D09E6BCCF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graphicEl>
                                              <a:dgm id="{69017824-CAAC-427B-90C4-D09E6BCCF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04BF50-7BAE-4968-9DC1-29FC2370D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0904BF50-7BAE-4968-9DC1-29FC2370D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dgm id="{0904BF50-7BAE-4968-9DC1-29FC2370D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graphicEl>
                                              <a:dgm id="{0904BF50-7BAE-4968-9DC1-29FC2370D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graphicEl>
                                              <a:dgm id="{0904BF50-7BAE-4968-9DC1-29FC2370D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019F6F-EED4-4848-8A45-9FCC60D90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graphicEl>
                                              <a:dgm id="{17019F6F-EED4-4848-8A45-9FCC60D90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graphicEl>
                                              <a:dgm id="{17019F6F-EED4-4848-8A45-9FCC60D90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dgm id="{17019F6F-EED4-4848-8A45-9FCC60D90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graphicEl>
                                              <a:dgm id="{17019F6F-EED4-4848-8A45-9FCC60D90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D621F9-D450-4B9C-A46C-F0B82492A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graphicEl>
                                              <a:dgm id="{DBD621F9-D450-4B9C-A46C-F0B82492A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graphicEl>
                                              <a:dgm id="{DBD621F9-D450-4B9C-A46C-F0B82492A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graphicEl>
                                              <a:dgm id="{DBD621F9-D450-4B9C-A46C-F0B82492A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graphicEl>
                                              <a:dgm id="{DBD621F9-D450-4B9C-A46C-F0B82492A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DB389D-5F9E-4F68-BDAC-5231E19AD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graphicEl>
                                              <a:dgm id="{D2DB389D-5F9E-4F68-BDAC-5231E19AD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graphicEl>
                                              <a:dgm id="{D2DB389D-5F9E-4F68-BDAC-5231E19AD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graphicEl>
                                              <a:dgm id="{D2DB389D-5F9E-4F68-BDAC-5231E19AD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graphicEl>
                                              <a:dgm id="{D2DB389D-5F9E-4F68-BDAC-5231E19AD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958616-8A25-4602-8E2A-B1D428D52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graphicEl>
                                              <a:dgm id="{2F958616-8A25-4602-8E2A-B1D428D52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graphicEl>
                                              <a:dgm id="{2F958616-8A25-4602-8E2A-B1D428D52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graphicEl>
                                              <a:dgm id="{2F958616-8A25-4602-8E2A-B1D428D52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graphicEl>
                                              <a:dgm id="{2F958616-8A25-4602-8E2A-B1D428D52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9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такое молитва?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071547"/>
            <a:ext cx="8072494" cy="1143008"/>
          </a:xfrm>
        </p:spPr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Молитва – обращение к Богу.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1419516"/>
              </p:ext>
            </p:extLst>
          </p:nvPr>
        </p:nvGraphicFramePr>
        <p:xfrm>
          <a:off x="2321703" y="1785926"/>
          <a:ext cx="450059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06_R.Clayderman_A comme amou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E010D4-8705-4EA6-86CA-107649D35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graphicEl>
                                              <a:dgm id="{43E010D4-8705-4EA6-86CA-107649D35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graphicEl>
                                              <a:dgm id="{43E010D4-8705-4EA6-86CA-107649D35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graphicEl>
                                              <a:dgm id="{43E010D4-8705-4EA6-86CA-107649D35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graphicEl>
                                              <a:dgm id="{43E010D4-8705-4EA6-86CA-107649D353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E20538-F249-4BBF-A408-42AF60434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graphicEl>
                                              <a:dgm id="{ADE20538-F249-4BBF-A408-42AF60434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graphicEl>
                                              <a:dgm id="{ADE20538-F249-4BBF-A408-42AF60434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graphicEl>
                                              <a:dgm id="{ADE20538-F249-4BBF-A408-42AF60434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graphicEl>
                                              <a:dgm id="{ADE20538-F249-4BBF-A408-42AF60434A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1DB3CA-76CE-4CB9-BCB6-6BB6754DF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>
                                            <p:graphicEl>
                                              <a:dgm id="{431DB3CA-76CE-4CB9-BCB6-6BB6754DF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graphicEl>
                                              <a:dgm id="{431DB3CA-76CE-4CB9-BCB6-6BB6754DF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>
                                            <p:graphicEl>
                                              <a:dgm id="{431DB3CA-76CE-4CB9-BCB6-6BB6754DF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431DB3CA-76CE-4CB9-BCB6-6BB6754DFD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07B728-72C8-4674-8CDA-AEC89223D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>
                                            <p:graphicEl>
                                              <a:dgm id="{0E07B728-72C8-4674-8CDA-AEC89223D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>
                                            <p:graphicEl>
                                              <a:dgm id="{0E07B728-72C8-4674-8CDA-AEC89223D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>
                                            <p:graphicEl>
                                              <a:dgm id="{0E07B728-72C8-4674-8CDA-AEC89223D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>
                                            <p:graphicEl>
                                              <a:dgm id="{0E07B728-72C8-4674-8CDA-AEC89223D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09AAFC5-A29B-44B7-9E97-E62A03833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>
                                            <p:graphicEl>
                                              <a:dgm id="{109AAFC5-A29B-44B7-9E97-E62A03833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>
                                            <p:graphicEl>
                                              <a:dgm id="{109AAFC5-A29B-44B7-9E97-E62A03833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>
                                            <p:graphicEl>
                                              <a:dgm id="{109AAFC5-A29B-44B7-9E97-E62A03833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>
                                            <p:graphicEl>
                                              <a:dgm id="{109AAFC5-A29B-44B7-9E97-E62A038330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 showWhenStopped="0">
                <p:cTn id="5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 build="p"/>
      <p:bldGraphic spid="7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871518" y="142852"/>
          <a:ext cx="8229600" cy="5679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879057-A6D4-43BE-A11C-E7A9F3A800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81879057-A6D4-43BE-A11C-E7A9F3A800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D452D4-B3AF-4D98-8BBE-E4B757A8E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dgm id="{E4D452D4-B3AF-4D98-8BBE-E4B757A8E0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884FB5-CBDB-4BAC-A4E6-A4296BC6A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7C884FB5-CBDB-4BAC-A4E6-A4296BC6A8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BF0DB9-2A89-4447-B918-6AB587EDA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2ABF0DB9-2A89-4447-B918-6AB587EDA2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18CEF6-CA64-4012-95C0-0FC7143EA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graphicEl>
                                              <a:dgm id="{B118CEF6-CA64-4012-95C0-0FC7143EA5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35EA72-3EFC-44FA-BC0C-E656AC26A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9235EA72-3EFC-44FA-BC0C-E656AC26A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B1585-ED48-43CF-849E-3A2EA3650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C74B1585-ED48-43CF-849E-3A2EA36500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358D29-8921-4FDE-AD3D-A30EC35E2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graphicEl>
                                              <a:dgm id="{D6358D29-8921-4FDE-AD3D-A30EC35E28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B48411-86C7-4366-B64E-CD8B9DDC43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graphicEl>
                                              <a:dgm id="{7AB48411-86C7-4366-B64E-CD8B9DDC43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2D978A-077C-4C01-BD56-6011277F1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152D978A-077C-4C01-BD56-6011277F1A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4D8EEA-A960-418C-88DE-C476FA40E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graphicEl>
                                              <a:dgm id="{264D8EEA-A960-418C-88DE-C476FA40E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666" y="428820"/>
            <a:ext cx="8817490" cy="57860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13684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Молитва без 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ответа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5B75D6-F7E6-4D3D-9124-73094A456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5B75D6-F7E6-4D3D-9124-73094A4568CC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5B75D6-F7E6-4D3D-9124-73094A456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">
                                            <p:graphicEl>
                                              <a:dgm id="{5B5B75D6-F7E6-4D3D-9124-73094A4568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288016-F1A0-48C1-8AA6-980192BD1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288016-F1A0-48C1-8AA6-980192BD1AFA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288016-F1A0-48C1-8AA6-980192BD1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6">
                                            <p:graphicEl>
                                              <a:dgm id="{09288016-F1A0-48C1-8AA6-980192BD1A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C60D33-1688-4479-AE89-2094FC6E6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C60D33-1688-4479-AE89-2094FC6E663C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C60D33-1688-4479-AE89-2094FC6E6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6">
                                            <p:graphicEl>
                                              <a:dgm id="{BAC60D33-1688-4479-AE89-2094FC6E66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DCFE87-84D3-4F14-BDED-7F5E1C633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DCFE87-84D3-4F14-BDED-7F5E1C63367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DCFE87-84D3-4F14-BDED-7F5E1C633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6">
                                            <p:graphicEl>
                                              <a:dgm id="{D1DCFE87-84D3-4F14-BDED-7F5E1C6336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9A2792-885A-4CC1-8BA6-822275A5B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9A2792-885A-4CC1-8BA6-822275A5BBC7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9A2792-885A-4CC1-8BA6-822275A5B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6">
                                            <p:graphicEl>
                                              <a:dgm id="{8F9A2792-885A-4CC1-8BA6-822275A5BB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F0E386-C84C-4EDC-9299-368961FEC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F0E386-C84C-4EDC-9299-368961FEC0D7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F0E386-C84C-4EDC-9299-368961FEC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6">
                                            <p:graphicEl>
                                              <a:dgm id="{A6F0E386-C84C-4EDC-9299-368961FEC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93526F-69D5-4B6E-AD5B-D139E102D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93526F-69D5-4B6E-AD5B-D139E102D1BA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93526F-69D5-4B6E-AD5B-D139E102D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6">
                                            <p:graphicEl>
                                              <a:dgm id="{1593526F-69D5-4B6E-AD5B-D139E102D1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0FDB17-14FC-416E-A123-A03713E56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0FDB17-14FC-416E-A123-A03713E56D8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0FDB17-14FC-416E-A123-A03713E56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6">
                                            <p:graphicEl>
                                              <a:dgm id="{A70FDB17-14FC-416E-A123-A03713E56D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1253DC-4E50-4787-9B51-CF06BD6BE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1253DC-4E50-4787-9B51-CF06BD6BE07D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1253DC-4E50-4787-9B51-CF06BD6BE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6">
                                            <p:graphicEl>
                                              <a:dgm id="{B11253DC-4E50-4787-9B51-CF06BD6BE0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325460-EDCC-4BC4-95DC-343A16CA9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325460-EDCC-4BC4-95DC-343A16CA9561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325460-EDCC-4BC4-95DC-343A16CA9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6">
                                            <p:graphicEl>
                                              <a:dgm id="{D6325460-EDCC-4BC4-95DC-343A16CA95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Молитва Господня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1990" cy="497207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Отче наш, иже </a:t>
            </a:r>
            <a:r>
              <a:rPr lang="ru-RU" sz="2000" b="1" dirty="0" err="1" smtClean="0"/>
              <a:t>еси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небесех</a:t>
            </a:r>
            <a:r>
              <a:rPr lang="ru-RU" sz="2000" b="1" dirty="0" smtClean="0"/>
              <a:t>, </a:t>
            </a:r>
          </a:p>
          <a:p>
            <a:r>
              <a:rPr lang="ru-RU" sz="2000" b="1" dirty="0" smtClean="0"/>
              <a:t>да святится имя Твое:</a:t>
            </a:r>
          </a:p>
          <a:p>
            <a:r>
              <a:rPr lang="ru-RU" sz="2000" b="1" dirty="0" smtClean="0"/>
              <a:t>да </a:t>
            </a:r>
            <a:r>
              <a:rPr lang="ru-RU" sz="2000" b="1" dirty="0" err="1" smtClean="0"/>
              <a:t>приидет</a:t>
            </a:r>
            <a:r>
              <a:rPr lang="ru-RU" sz="2000" b="1" dirty="0" smtClean="0"/>
              <a:t> Царствие Твое: </a:t>
            </a:r>
          </a:p>
          <a:p>
            <a:r>
              <a:rPr lang="ru-RU" sz="2000" b="1" dirty="0" smtClean="0"/>
              <a:t>да будет воля Твоя, яко на </a:t>
            </a:r>
            <a:r>
              <a:rPr lang="ru-RU" sz="2000" b="1" dirty="0" err="1" smtClean="0"/>
              <a:t>небеси</a:t>
            </a:r>
            <a:r>
              <a:rPr lang="ru-RU" sz="2000" b="1" dirty="0" smtClean="0"/>
              <a:t>, и на земли:</a:t>
            </a:r>
          </a:p>
          <a:p>
            <a:r>
              <a:rPr lang="ru-RU" sz="2000" b="1" dirty="0" smtClean="0"/>
              <a:t>хлеб наш насущный </a:t>
            </a:r>
            <a:r>
              <a:rPr lang="ru-RU" sz="2000" b="1" dirty="0" err="1" smtClean="0"/>
              <a:t>даждь</a:t>
            </a:r>
            <a:r>
              <a:rPr lang="ru-RU" sz="2000" b="1" dirty="0" smtClean="0"/>
              <a:t> нам днесь:</a:t>
            </a:r>
          </a:p>
          <a:p>
            <a:r>
              <a:rPr lang="ru-RU" sz="2000" b="1" dirty="0" smtClean="0"/>
              <a:t>и </a:t>
            </a:r>
            <a:r>
              <a:rPr lang="ru-RU" sz="2000" b="1" dirty="0" err="1" smtClean="0"/>
              <a:t>остави</a:t>
            </a:r>
            <a:r>
              <a:rPr lang="ru-RU" sz="2000" b="1" dirty="0" smtClean="0"/>
              <a:t> нам долги наша, яко и мы оставляем должником нашим:</a:t>
            </a:r>
          </a:p>
          <a:p>
            <a:r>
              <a:rPr lang="ru-RU" sz="2000" b="1" dirty="0" smtClean="0"/>
              <a:t>и не введи нас во искушение, но избави нас от лукавого: 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14942" y="1600200"/>
            <a:ext cx="3471858" cy="4972072"/>
          </a:xfrm>
        </p:spPr>
        <p:txBody>
          <a:bodyPr/>
          <a:lstStyle/>
          <a:p>
            <a:r>
              <a:rPr lang="ru-RU" sz="2200" dirty="0" smtClean="0"/>
              <a:t>Иже (который)</a:t>
            </a:r>
          </a:p>
          <a:p>
            <a:r>
              <a:rPr lang="ru-RU" sz="2200" dirty="0" smtClean="0"/>
              <a:t>Святится (прославляется)</a:t>
            </a:r>
          </a:p>
          <a:p>
            <a:r>
              <a:rPr lang="ru-RU" sz="2200" dirty="0" smtClean="0"/>
              <a:t>Царство света, любви и жизни</a:t>
            </a:r>
          </a:p>
          <a:p>
            <a:r>
              <a:rPr lang="ru-RU" sz="2200" dirty="0" smtClean="0"/>
              <a:t>Как мы </a:t>
            </a:r>
            <a:r>
              <a:rPr lang="ru-RU" sz="2200" dirty="0" err="1" smtClean="0"/>
              <a:t>прощае</a:t>
            </a:r>
            <a:r>
              <a:rPr lang="ru-RU" sz="2200" dirty="0" smtClean="0"/>
              <a:t> грех другого человека, так и Бог прощает нам наши грехи</a:t>
            </a:r>
          </a:p>
          <a:p>
            <a:r>
              <a:rPr lang="ru-RU" sz="2200" dirty="0" smtClean="0"/>
              <a:t>Искушение (</a:t>
            </a:r>
            <a:r>
              <a:rPr lang="ru-RU" sz="2200" dirty="0" err="1" smtClean="0"/>
              <a:t>выбр</a:t>
            </a:r>
            <a:r>
              <a:rPr lang="ru-RU" sz="2200" dirty="0" smtClean="0"/>
              <a:t> между добром и злом)</a:t>
            </a:r>
          </a:p>
          <a:p>
            <a:r>
              <a:rPr lang="ru-RU" sz="2200" dirty="0" smtClean="0"/>
              <a:t>Лукавый (дьявол)</a:t>
            </a:r>
          </a:p>
          <a:p>
            <a:endParaRPr lang="ru-RU" sz="2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build="p"/>
    </p:bldLst>
  </p:timing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273</Words>
  <Application>Microsoft Office PowerPoint</Application>
  <PresentationFormat>Экран (4:3)</PresentationFormat>
  <Paragraphs>63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Тема Office</vt:lpstr>
      <vt:lpstr>Тема1</vt:lpstr>
      <vt:lpstr>Трава</vt:lpstr>
      <vt:lpstr>Разрез</vt:lpstr>
      <vt:lpstr>Обычная</vt:lpstr>
      <vt:lpstr>Солнцестояние</vt:lpstr>
      <vt:lpstr>1_Солнцестояние</vt:lpstr>
      <vt:lpstr>Православная молитва</vt:lpstr>
      <vt:lpstr>НА УРОКЕ</vt:lpstr>
      <vt:lpstr>Что такое Православие?</vt:lpstr>
      <vt:lpstr>Что мы понимаем под словом «Благодать»?</vt:lpstr>
      <vt:lpstr>Используя слова «Православие» и «Благодать»  дайте определение, кто такие святые?</vt:lpstr>
      <vt:lpstr>Что такое молитва?</vt:lpstr>
      <vt:lpstr>Презентация PowerPoint</vt:lpstr>
      <vt:lpstr>Молитва без  ответа</vt:lpstr>
      <vt:lpstr>Молитва Господня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 богослужении</dc:title>
  <dc:creator>Дмитрий</dc:creator>
  <cp:lastModifiedBy>Дмитрий</cp:lastModifiedBy>
  <cp:revision>88</cp:revision>
  <dcterms:modified xsi:type="dcterms:W3CDTF">2013-06-07T05:10:32Z</dcterms:modified>
</cp:coreProperties>
</file>