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83" r:id="rId4"/>
    <p:sldId id="338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72" autoAdjust="0"/>
    <p:restoredTop sz="90418" autoAdjust="0"/>
  </p:normalViewPr>
  <p:slideViewPr>
    <p:cSldViewPr snapToGrid="0">
      <p:cViewPr varScale="1">
        <p:scale>
          <a:sx n="62" d="100"/>
          <a:sy n="62" d="100"/>
        </p:scale>
        <p:origin x="-7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0027F-4763-44D6-B8B3-B089F0411D71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586E-41B3-453E-9516-FE9D106C4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66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точно представлять своё поведение и действия в экстремальных ситуациях, психологически быть готовым к самозащите.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Так, если вы хотите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предвидеть опасность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всегда нужно обращать внимание на появление возле вашего жилища или места учёбы подозрительных, по вашему мнению, людей и автомобилей, предметов, сообщать о своих подозрениях родителям, учителям, сотрудникам правоохранительных органов.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42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Подобные предметы обнаруживают на лестничных площадках и маршах, около дверей квартир, в местах общего пользования. Как вести себя при их обнаружении? Какие действия предпринять?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человек по стечению обстоятельств может оказаться заложником у преступников. При этом преступники могут добиваться достижения политических целей, получения выкупа и т. п.</a:t>
            </a:r>
          </a:p>
          <a:p>
            <a:pPr marL="0" indent="0" algn="just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всех случаях ваша жизнь становится предметом торга для террористов.</a:t>
            </a:r>
          </a:p>
          <a:p>
            <a:pPr marL="0" indent="0" algn="just">
              <a:buNone/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Захват может произойти в транспорте, в учреждении, на улице, в квартире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может оказаться в зоне перестрелки по самым разным причинам: криминальным, политическим, военным. В последнее время такая ситуация стала довольно частой и даже привычной. Поговорим о том, как вести себя в этой ситуации человеку, оказавшемуся в опасной зоне.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подобных случаях нет однозначных советов, решение необходимо принимать на месте.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Конечно, есть и безусловные вещи: не позволять зевакам стоять и наблюдать за перестрелкой, в первую очередь следует спасать детей, престарелых людей и женщин.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Правоохранительным органам значительно помогут для предотвращения совершения преступлений и для розыска преступников следующие ваши действия.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Постарайтесь добиться от звонящего максимально возможного промежутка времени для принятия вами и вашими родителями решений или совершения каких-либо действий.</a:t>
            </a:r>
          </a:p>
          <a:p>
            <a:pPr marL="0" indent="0" algn="just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возможно, ещё в процессе разговора сообщите о нём родителям, если нет — немедленно по его окончании.</a:t>
            </a:r>
          </a:p>
          <a:p>
            <a:pPr marL="0" indent="0" algn="just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распространяйтесь о факте разговора и его содержании. Максимально ограничьте число людей, владеющих полученной информацией.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586E-41B3-453E-9516-FE9D106C44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90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0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06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27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98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53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82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71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60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2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30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F1A7-4B28-4624-92C2-1524D8148E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645E-9246-499C-AF9C-6A8CE987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57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757" y="564204"/>
            <a:ext cx="10622605" cy="4591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anose="020B0604020202020204" pitchFamily="34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anose="020B0604020202020204" pitchFamily="34" charset="0"/>
              </a:rPr>
              <a:t>поведения    в различных ситуациях,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anose="020B0604020202020204" pitchFamily="34" charset="0"/>
              </a:rPr>
              <a:t>связанных с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anose="020B0604020202020204" pitchFamily="34" charset="0"/>
              </a:rPr>
              <a:t>антитеррористической            опасностью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160" y="5791200"/>
            <a:ext cx="44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Новикова Наталья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38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0040" y="1310640"/>
            <a:ext cx="5699760" cy="486632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 при каких обстоятельствах не поддавайтесь панике, не вскакивайте, оставайтесь сидеть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кресле. Не вступайте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пререкания с террористами, не провоцируйте их на применение оружия.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обсуждайте с пассажирами принадлежность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национальную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религиозную и др.) террористов.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Избегайте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всего, что может привлечь к вам внимание.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верьте террористам. Они могут говорить всё что угодно, но преследуют только свои интересы.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Ведите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себя достойно. Думайте не только о себе, но и о других пассажирах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9301" y="282102"/>
            <a:ext cx="10739335" cy="101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ПРИ 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ЗАХВАТЕ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САМОЛЁТА ТЕРРОРИСТАМИ</a:t>
            </a:r>
          </a:p>
        </p:txBody>
      </p:sp>
      <p:pic>
        <p:nvPicPr>
          <p:cNvPr id="6146" name="Picture 2" descr="C:\Users\радуга\Downloads\188cae1ef5e10b4b91e0087b40b55ee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93520"/>
            <a:ext cx="5527334" cy="470916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9050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301" y="856034"/>
            <a:ext cx="10535056" cy="559107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Если вы увидели, что кто-то из членов экипажа покинул самолёт, ни в коем случае не привлекайте к этому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внимание других пассажиров. Действия экипажа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заметить террористы.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будет предпринята спасательная операция,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постарайтесь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принять такое положение, чтобы террористы не смогли вас схватить и использовать в качестве живого щита: падайте вниз либо спрячьтесь за спинкой кресла, обхватив голову руками, и оставайтесь там, пока вам не разрешат подняться.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ЗАПОМНИТЕ!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Силы безопасности могут принять за террориста любого, кто движется.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Покидайте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самолёт как можно быстрее. Не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останавливайтесь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чтобы отыскать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вещи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Будьте готовы к тому, что вам предстоит отвечать на вопросы следователей, и заранее припомните детали произошедшего. Это поможет следствию и сэкономит ваше собственное время.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3581" y="0"/>
            <a:ext cx="10739335" cy="101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ПРИ 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ЗАХВАТЕ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САМОЛЁТА ТЕРРОРИСТАМИ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9757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79120"/>
            <a:ext cx="6019800" cy="55978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2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поведения при </a:t>
            </a:r>
            <a:r>
              <a:rPr lang="ru-RU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перестрелке: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находиться в помещении рядом с окнами. Это опасно не только из-за угрозы прямого попадания пули, осколка, снаряда, но и из-за опасности рикошета. Опыт показывает, что пуля, залетев в комнату, может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срикошетить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стен и потолка не один раз, особенно в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бетонных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домах. 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немедленно отойти от окон. Если есть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ванная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комната, то желательно укрыться там, лечь на пол или в ванну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9301" y="77822"/>
            <a:ext cx="10739335" cy="583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 ПРИ ПЕРЕСТРЕЛКЕ</a:t>
            </a:r>
          </a:p>
        </p:txBody>
      </p:sp>
      <p:pic>
        <p:nvPicPr>
          <p:cNvPr id="7170" name="Picture 2" descr="C:\Users\радуга\Downloads\w1500_39843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65521" y="1021080"/>
            <a:ext cx="5819060" cy="536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71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" y="609600"/>
            <a:ext cx="5760720" cy="55673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Находясь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своём укрытии, нужно следить за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появлением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дыма и огня. Каждая 3—5-я пуля — трассирующая, поэтому риск пожара высок.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пожар начался, а стрельба не прекратилась,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ползком покинуть горящую комнату (квартиру), прикрыв за собой двери. В подъезде лучше всего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спрятаться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подальше от окон, например в нише.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подходить к окнам и выходить на балкон и в том случае, если стреляют далеко от вашего дома.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9301" y="77822"/>
            <a:ext cx="10739335" cy="583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 ПРИ ПЕРЕСТРЕЛКЕ</a:t>
            </a:r>
          </a:p>
        </p:txBody>
      </p:sp>
      <p:pic>
        <p:nvPicPr>
          <p:cNvPr id="8194" name="Picture 2" descr="C:\Users\радуга\Downloads\81833A68E3D13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199" y="1097280"/>
            <a:ext cx="5666567" cy="464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89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701040"/>
            <a:ext cx="5791200" cy="547592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Находясь на улице, необходимо найти укрытие. 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служить выступ здания, каменные ступени,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памятник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фонтан, бетонный столб, кирпичный забор или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бордюрный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камень. К укрытию необходимо пробираться ползком. Бежать опасно — могут принять за противника.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 спрятались за автомобилем, то учтите, что его металл тонкий, а в баке — горючее. В любом случае даже такое укрытие лучше, чем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никакое.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9300" y="194554"/>
            <a:ext cx="10739335" cy="583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 ПРИ ПЕРЕСТРЕЛКЕ</a:t>
            </a:r>
          </a:p>
        </p:txBody>
      </p:sp>
      <p:pic>
        <p:nvPicPr>
          <p:cNvPr id="9218" name="Picture 2" descr="C:\Users\радуга\Downloads\fonstola.ru_140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95400"/>
            <a:ext cx="5639990" cy="443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93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0040" y="1188720"/>
            <a:ext cx="5699760" cy="49882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Постарайтесь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дословно запомнить разговор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его на бумаге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ходу разговора отметьте пол, возраст звонящего (звонящей) и особенности его (её) речи: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громкий или тихий, низкий или высокий;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речи — быстрый или медленный;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произношение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отчётливое, искажённое, с заиканием, шепелявое, с акцентом или диалектом;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манера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речи — развязная, с издёвкой, с нецензурными выражениями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7745" y="194554"/>
            <a:ext cx="11206259" cy="128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ПРИЁМА СООБЩЕНИЙ, СОДЕРЖАЩИХ УГРОЗЫ ТЕРРОРИСТИЧЕСКОГО ХАРАКТЕРА, ПО ТЕЛЕФОНУ</a:t>
            </a:r>
          </a:p>
        </p:txBody>
      </p:sp>
      <p:pic>
        <p:nvPicPr>
          <p:cNvPr id="10242" name="Picture 2" descr="C:\Users\радуга\Downloads\5da6cb8218ff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48399" y="1584960"/>
            <a:ext cx="5599693" cy="397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0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920" y="1235414"/>
            <a:ext cx="11858016" cy="5544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отметьте звуковой фон (шум автомашин или железнодорожного транспорта, звуки теле- или радио-аппаратуры, голоса и др.). Обязательно зафиксируйте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время начала разговора и его продолжительность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любом случае постарайтесь в ходе разговора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ответы на следующие вопросы: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кому, по какому телефону звонит этот человек?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конкретные требования он (она) выдвигает?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Выдвигает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 требования он (она) лично, выступает ли в роли посредника или представляет какую-либо группу лиц?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каких условиях он (она) или они согласны отказаться от задуманного?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когда с ним (с ней) можно связаться?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 можете или должны сообщить об этом звонке?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7745" y="194554"/>
            <a:ext cx="11206259" cy="128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ПРИЁМА СООБЩЕНИЙ, СОДЕРЖАЩИХ УГРОЗЫ ТЕРРОРИСТИЧЕСКОГО ХАРАКТЕРА, ПО ТЕЛЕФОНУ</a:t>
            </a:r>
          </a:p>
        </p:txBody>
      </p:sp>
    </p:spTree>
    <p:extLst>
      <p:ext uri="{BB962C8B-B14F-4D97-AF65-F5344CB8AC3E}">
        <p14:creationId xmlns:p14="http://schemas.microsoft.com/office/powerpoint/2010/main" xmlns="" val="34052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213360"/>
            <a:ext cx="5791200" cy="59636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следует помнить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пользоваться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правилами безопасности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предвидеть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опасность; 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её избегать; 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действовать в соответствии со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складывающейся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ситуацией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C:\Users\радуга\Downloads\host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80760" y="701041"/>
            <a:ext cx="5855860" cy="5577840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2126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477963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Предвидеть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Избегать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Действовать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ОБНАРУЖЕНИЕ ПОДОЗРИТЕЛЬНОГО ПРЕДМЕТА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1036320"/>
            <a:ext cx="5745480" cy="55168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обнаруженный предмет не должен, по вашему мнению, находиться в этом месте, не оставляйте этот факт без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внимания.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обнаружили неизвестный предмет в подъезде своего дома, не трогайте его. Если владелец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немедленно сообщите о находке вашим родителям или в ваше отделение полиции.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298" y="155642"/>
            <a:ext cx="10778247" cy="1031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ОБНАРУЖЕНИЕ ПОДОЗРИТЕЛЬНОГО ПРЕДМЕТА, КОТОРЫЙ МОЖЕТ ОКАЗАТЬСЯ ВЗРЫВНЫМ УСТРОЙСТВОМ, В ДОМЕ И В ШКОЛЕ</a:t>
            </a:r>
          </a:p>
        </p:txBody>
      </p:sp>
      <p:pic>
        <p:nvPicPr>
          <p:cNvPr id="1027" name="Picture 3" descr="C:\Users\радуга\Downloads\zmd9LtEv2Z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2500" y="1295400"/>
            <a:ext cx="5835770" cy="50292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879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520" y="944880"/>
            <a:ext cx="5669280" cy="5232083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ЗАПОМНИТЕ!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предмета может скрывать его настоящее назначение. В качестве камуфляжа для взрывных устройств используются самые обычные быто-вые предметы: сумки, пакеты, коробки, игрушки и т.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предпринимайте самостоятельно никаких действий с находками или подозрительными предметами, которые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оказаться взрывными устройствами, это может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их взрыву, многочисленным жертвам и разрушениям.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3115" y="155642"/>
            <a:ext cx="10739335" cy="1031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ОБНАРУЖЕНИЕ ПОДОЗРИТЕЛЬНОГО ПРЕДМЕТА, КОТОРЫЙ МОЖЕТ ОКАЗАТЬСЯ ВЗРЫВНЫМ УСТРОЙСТВОМ, В ДОМЕ И В ШКОЛЕ</a:t>
            </a:r>
          </a:p>
        </p:txBody>
      </p:sp>
      <p:pic>
        <p:nvPicPr>
          <p:cNvPr id="7" name="Picture 2" descr="C:\Users\радуга\Downloads\1450615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34440"/>
            <a:ext cx="5779774" cy="51054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5708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036320"/>
            <a:ext cx="6019800" cy="56083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Неожиданное движение или шум могут повлечь жестокий отпор со стороны террористов. Не допускайте действий, которые могут спровоцировать террористов к применению оружия и привести к человеческим жертвам.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Нельзя исключить возможность применения террористами по отношению к заложникам повязок на глаза, кляпов, наручников или верёвок.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Переносите лишения, оскорбления и унижения, не смотрите преступникам в глаза (для нервного человека это сигнал к агрессии), не ведите себя вызывающе.  </a:t>
            </a:r>
          </a:p>
          <a:p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3115" y="389105"/>
            <a:ext cx="10739335" cy="62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ЗАХВАТ В ЗАЛОЖНИКИ</a:t>
            </a:r>
          </a:p>
        </p:txBody>
      </p:sp>
      <p:pic>
        <p:nvPicPr>
          <p:cNvPr id="2050" name="Picture 2" descr="C:\Users\радуга\Downloads\MV5BNzQ2ZmMyOWMtMjU1Yi00YzMyLThhMTgtMDEyMWJhZDBiNjQ0XkEyXkFqcGdeQXVyMTQ2NjA2NzM4._V1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264920"/>
            <a:ext cx="5588048" cy="499872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339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868680"/>
            <a:ext cx="5715000" cy="530828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вас заставляют выйти из помещения, говоря, что вы взяты в заложники, при отсутствии возможности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незаметно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скрыться не сопротивляйтесь.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вами находятся дети, найдите для них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место, постарайтесь закрыть их от случайных пуль, по возможности находитесь рядом с ними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выполняйте требования преступников, не противоречьте им, не рискуйте жизнью окружающих и своей собственной, старайтесь не допускать истерики и паники.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когда необходима медицинская помощь, говорите спокойно и кратко, не нервируя бандитов, ничего не предпринимайте, пока не получите разрешения.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3114" y="0"/>
            <a:ext cx="10739335" cy="943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ПОВЕДЕНИЯ, ЕСЛИ ВЫ ОКАЗАЛИСЬ В ЗАЛОЖНИКАХ</a:t>
            </a:r>
          </a:p>
        </p:txBody>
      </p:sp>
      <p:pic>
        <p:nvPicPr>
          <p:cNvPr id="3074" name="Picture 2" descr="C:\Users\радуга\Downloads\5089203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127760"/>
            <a:ext cx="5468664" cy="516636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9656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" y="883920"/>
            <a:ext cx="5775960" cy="529304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Ваша цель — остаться в живых.  </a:t>
            </a:r>
            <a:endParaRPr lang="ru-RU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Будьте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внимательны, постарайтесь запомнить приметы преступников, отличительные черты их лиц, одежду,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клички, возможные шрамы и татуировки,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речи и манеру поведения, тематику разговоров и т. п. 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что, получив сообщение о вашем захвате, спецслужбы уже начали действовать и предпримут всё необходимое для вашего освобождения.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3114" y="0"/>
            <a:ext cx="10739335" cy="943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ПОВЕДЕНИЯ, ЕСЛИ ВЫ ОКАЗАЛИСЬ В ЗАЛОЖНИКАХ</a:t>
            </a:r>
          </a:p>
        </p:txBody>
      </p:sp>
      <p:pic>
        <p:nvPicPr>
          <p:cNvPr id="4098" name="Picture 2" descr="C:\Users\радуга\Downloads\j5dFKbDBKK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34440"/>
            <a:ext cx="5827482" cy="496824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4526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0040" y="1310640"/>
            <a:ext cx="5699760" cy="486632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Лежите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полу лицом вниз, голову закройте руками и не двигайтесь.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есть возможность, держитесь подальше от проёмов дверей и окон.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Никогда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теряйте надежду на благополучный исход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чем больше времени пройдёт, тем больше у вас шансов на спасение.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3114" y="0"/>
            <a:ext cx="10739335" cy="1400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ВО ВРЕМЯ ПРОВЕДЕНИЯ СПЕЦСЛУЖБАМИ ОПЕРАЦИИ ПО ВАШЕМУ ОСВОБОЖДЕНИЮ</a:t>
            </a:r>
          </a:p>
        </p:txBody>
      </p:sp>
      <p:pic>
        <p:nvPicPr>
          <p:cNvPr id="5122" name="Picture 2" descr="C:\Users\радуга\Downloads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00200"/>
            <a:ext cx="5775678" cy="446532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9072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1530</Words>
  <Application>Microsoft Office PowerPoint</Application>
  <PresentationFormat>Произвольный</PresentationFormat>
  <Paragraphs>103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Правила поведения    в различных ситуациях,       связанных с антитеррористической            опасностью</vt:lpstr>
      <vt:lpstr>Слайд 2</vt:lpstr>
      <vt:lpstr>Задание: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§3. Значение репродуктивного    здоровья для населения       страны</dc:title>
  <dc:creator>ПК</dc:creator>
  <cp:lastModifiedBy>радуга</cp:lastModifiedBy>
  <cp:revision>181</cp:revision>
  <dcterms:created xsi:type="dcterms:W3CDTF">2022-09-12T07:24:04Z</dcterms:created>
  <dcterms:modified xsi:type="dcterms:W3CDTF">2023-11-20T08:36:11Z</dcterms:modified>
</cp:coreProperties>
</file>