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5" r:id="rId8"/>
    <p:sldId id="264" r:id="rId9"/>
    <p:sldId id="263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145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8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2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899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9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37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411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2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5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5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77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3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486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84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A51C466-D82A-4719-A618-C15341EB88A5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072F80-360C-45C3-B235-49051EDF0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35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00600" y="421107"/>
            <a:ext cx="7050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Дружба народов - их богатство 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79378" y="959716"/>
            <a:ext cx="22971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Башкирская пословица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8642" y="2478505"/>
            <a:ext cx="92643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Познавательно-интеллектуальная игра по станциям «Мы дети твои, Россия!»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3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885" y="914400"/>
            <a:ext cx="5931568" cy="35854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Благодарю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50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93296"/>
            <a:ext cx="9456820" cy="15129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/>
              <a:t>Цель –</a:t>
            </a:r>
            <a:r>
              <a:rPr lang="ru-RU" sz="2400" i="1" dirty="0"/>
              <a:t> </a:t>
            </a:r>
            <a:r>
              <a:rPr lang="ru-RU" sz="2400" dirty="0"/>
              <a:t>способствовать воспитанию  чувств патриотизма, развитию уважения к отечественной истории, культуре, традициям, а также развитию навыков и умений работы в команде.</a:t>
            </a:r>
            <a:r>
              <a:rPr lang="ru-RU" sz="2400" i="1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006208"/>
            <a:ext cx="10394707" cy="406667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b="1" i="1" dirty="0"/>
              <a:t>Задачи: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ru-RU" dirty="0"/>
              <a:t>познакомить обучающихся с историей празднования Дня народного единства;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создать условия для применения учащимися, с одной стороны, знаний, умений и навыков по истории России, а с другой – показать многонациональность и </a:t>
            </a:r>
            <a:r>
              <a:rPr lang="ru-RU" dirty="0" err="1"/>
              <a:t>поликонфессиональность</a:t>
            </a:r>
            <a:r>
              <a:rPr lang="ru-RU" dirty="0"/>
              <a:t> российского народа;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объяснить важность и значимость Дня народного единства для консолидации общества и развития государства.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81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8600" y="403039"/>
            <a:ext cx="3645569" cy="4553972"/>
          </a:xfrm>
        </p:spPr>
        <p:txBody>
          <a:bodyPr>
            <a:normAutofit/>
          </a:bodyPr>
          <a:lstStyle/>
          <a:p>
            <a:r>
              <a:rPr lang="ru-RU" dirty="0"/>
              <a:t>Станция 1. Народная.</a:t>
            </a:r>
          </a:p>
          <a:p>
            <a:r>
              <a:rPr lang="ru-RU" dirty="0"/>
              <a:t>Россия славится поговорками и пословицами. На данном этапе детям предлагается подобрать к началу пословицы их окончания. За все правильные пословицы получают ключ-подсказку к шифру.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41" y="258678"/>
            <a:ext cx="7708232" cy="578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6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8284" y="1639272"/>
            <a:ext cx="3392905" cy="2773299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1800" dirty="0"/>
              <a:t>Станция 2. </a:t>
            </a:r>
            <a:r>
              <a:rPr lang="ru-RU" sz="1800" dirty="0" smtClean="0"/>
              <a:t> </a:t>
            </a:r>
            <a:r>
              <a:rPr lang="ru-RU" sz="1800" dirty="0" err="1" smtClean="0"/>
              <a:t>Танцевально</a:t>
            </a:r>
            <a:r>
              <a:rPr lang="ru-RU" sz="1800" dirty="0" smtClean="0"/>
              <a:t> </a:t>
            </a:r>
            <a:r>
              <a:rPr lang="ru-RU" sz="1800" dirty="0"/>
              <a:t>– песенная</a:t>
            </a:r>
          </a:p>
          <a:p>
            <a:pPr>
              <a:lnSpc>
                <a:spcPct val="170000"/>
              </a:lnSpc>
            </a:pPr>
            <a:r>
              <a:rPr lang="ru-RU" sz="1800" dirty="0"/>
              <a:t>На данном этапе участникам игры предлагается повторить за ответственным волонтером элементы народного танца, и назвать мелодию народа. За правильные ответы команды получают ключ-подсказку.</a:t>
            </a:r>
          </a:p>
          <a:p>
            <a:pPr marL="0" indent="0">
              <a:lnSpc>
                <a:spcPct val="170000"/>
              </a:lnSpc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06" y="150375"/>
            <a:ext cx="8285773" cy="62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5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16568"/>
            <a:ext cx="4427621" cy="51580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Станция 3. Костюмерная.</a:t>
            </a:r>
          </a:p>
          <a:p>
            <a:pPr>
              <a:lnSpc>
                <a:spcPct val="150000"/>
              </a:lnSpc>
            </a:pPr>
            <a:r>
              <a:rPr lang="ru-RU" dirty="0"/>
              <a:t>Ответственный волонтер данного этапа команде предлагает на выбор ряд цифр, открывает ту, которую команда выбрала. Команде необходимо назвать костюм какого народа России представлен. За правильный ответ ребята получают ключ-подсказку.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79" y="84220"/>
            <a:ext cx="4877803" cy="650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2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7991" y="1377596"/>
            <a:ext cx="3657599" cy="3311189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1800" dirty="0"/>
              <a:t>Станция 4. Историческая.</a:t>
            </a:r>
          </a:p>
          <a:p>
            <a:pPr>
              <a:lnSpc>
                <a:spcPct val="160000"/>
              </a:lnSpc>
            </a:pPr>
            <a:r>
              <a:rPr lang="ru-RU" sz="1800" dirty="0"/>
              <a:t>На данном этапе волонтер представляет команде историческую справку об истории праздника и разрезанные картины. Задача команд собрать </a:t>
            </a:r>
            <a:r>
              <a:rPr lang="ru-RU" sz="1800" dirty="0" err="1"/>
              <a:t>пазл</a:t>
            </a:r>
            <a:r>
              <a:rPr lang="ru-RU" sz="1800" dirty="0"/>
              <a:t> и назвать исторический памятник. За правильный ответ ребята получают ключ-подсказку.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78" y="60402"/>
            <a:ext cx="5214687" cy="654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0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9075" y="643669"/>
            <a:ext cx="4584032" cy="3311189"/>
          </a:xfrm>
        </p:spPr>
        <p:txBody>
          <a:bodyPr/>
          <a:lstStyle/>
          <a:p>
            <a:r>
              <a:rPr lang="ru-RU" dirty="0"/>
              <a:t>Станция 5. Строительная</a:t>
            </a:r>
          </a:p>
          <a:p>
            <a:r>
              <a:rPr lang="ru-RU" dirty="0"/>
              <a:t>На данной станции командам предлагается без использования слов, клея, скотча из бумаги построить избу. За правильный ответ ребята получают ключ-подсказку.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" r="6179" b="3333"/>
          <a:stretch/>
        </p:blipFill>
        <p:spPr>
          <a:xfrm>
            <a:off x="5751095" y="180474"/>
            <a:ext cx="5305926" cy="62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3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9233" y="727891"/>
            <a:ext cx="4451684" cy="3311189"/>
          </a:xfrm>
        </p:spPr>
        <p:txBody>
          <a:bodyPr/>
          <a:lstStyle/>
          <a:p>
            <a:r>
              <a:rPr lang="ru-RU" dirty="0"/>
              <a:t>Станция 6. Интеллектуальная.</a:t>
            </a:r>
          </a:p>
          <a:p>
            <a:r>
              <a:rPr lang="ru-RU" dirty="0"/>
              <a:t>На этом этапе игры ребят ждет кроссворд, который необходимо разгадать, назвать ключевое слово и его значение. За полностью правильно выполненное задание ребята получают ключ-подсказку.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20" y="180474"/>
            <a:ext cx="7347284" cy="57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7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4" y="170196"/>
            <a:ext cx="4415366" cy="33115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9" y="170196"/>
            <a:ext cx="4726294" cy="3544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07" y="3621505"/>
            <a:ext cx="3769894" cy="28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98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33</TotalTime>
  <Words>301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Times New Roman</vt:lpstr>
      <vt:lpstr>Главное мероприятие</vt:lpstr>
      <vt:lpstr>Презентация PowerPoint</vt:lpstr>
      <vt:lpstr>Цель – способствовать воспитанию  чувств патриотизма, развитию уважения к отечественной истории, культуре, традициям, а также развитию навыков и умений работы в команде.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Регина Вильевна</dc:creator>
  <cp:lastModifiedBy>Регина Вильевна</cp:lastModifiedBy>
  <cp:revision>5</cp:revision>
  <dcterms:created xsi:type="dcterms:W3CDTF">2022-10-31T10:03:01Z</dcterms:created>
  <dcterms:modified xsi:type="dcterms:W3CDTF">2022-12-05T10:55:24Z</dcterms:modified>
</cp:coreProperties>
</file>