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C:\Users\New\Desktop\св фло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144000" cy="516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ew\Desktop\св флот\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New\Desktop\св флот\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ew\Desktop\св фло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New\Desktop\св флот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ew\Desktop\св флот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ew\Desktop\св флот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New\Desktop\св флот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6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0</Words>
  <Application>Microsoft Office PowerPoint</Application>
  <PresentationFormat>Экран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Dilara</cp:lastModifiedBy>
  <cp:revision>34</cp:revision>
  <dcterms:created xsi:type="dcterms:W3CDTF">2018-11-25T20:01:47Z</dcterms:created>
  <dcterms:modified xsi:type="dcterms:W3CDTF">2018-11-29T09:29:14Z</dcterms:modified>
</cp:coreProperties>
</file>