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65" r:id="rId8"/>
    <p:sldId id="256" r:id="rId9"/>
    <p:sldId id="257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7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6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2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5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69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4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2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05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4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1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FB367-2887-422B-B2A1-52281DC9B6D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4AF6-006B-4AA3-9571-FDC4C900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1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Сочинение 9.3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43" y="1825625"/>
            <a:ext cx="11113957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Напишите сочинения- рассуждения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«Что такое справедливость?»,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«Что такое неравнодушие?».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Приведите только один пример-аргумент 2 (из жизненного опыта).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67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Вступление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8279" y="1435880"/>
            <a:ext cx="10914088" cy="5309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Что такое </a:t>
            </a:r>
            <a:r>
              <a:rPr lang="ru-RU" sz="5400" dirty="0" smtClean="0"/>
              <a:t>человечность? </a:t>
            </a:r>
            <a:r>
              <a:rPr lang="ru-RU" sz="5400" dirty="0" smtClean="0">
                <a:solidFill>
                  <a:srgbClr val="FF0000"/>
                </a:solidFill>
              </a:rPr>
              <a:t>На мой взгляд, </a:t>
            </a:r>
            <a:r>
              <a:rPr lang="ru-RU" sz="5400" dirty="0" smtClean="0"/>
              <a:t>человечность – это нравственное качество человека. Люди, обладающие таким качеством, уважают других, сочувствуют им, приходят на помощь в трудную минуту.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903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2. Основное содержание.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Чтобы подтвердить сказанное, проанализируем предложенный текст (автор) и жизненные наблюдения.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Начать аргументацию  тезиса мне бы хотелось с примера из прочитанного текста (автор). Так… (кто? что? зачем? почему?)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Кроме этого, сошлюсь  на </a:t>
            </a:r>
            <a:r>
              <a:rPr lang="ru-RU" sz="6000" dirty="0" smtClean="0">
                <a:solidFill>
                  <a:srgbClr val="FF0000"/>
                </a:solidFill>
              </a:rPr>
              <a:t>жизненный  </a:t>
            </a:r>
            <a:r>
              <a:rPr lang="ru-RU" sz="6000" dirty="0" smtClean="0">
                <a:solidFill>
                  <a:srgbClr val="FF0000"/>
                </a:solidFill>
              </a:rPr>
              <a:t>опыт. (Кто? что? зачем? почему?)</a:t>
            </a:r>
          </a:p>
          <a:p>
            <a:pPr marL="0" indent="0">
              <a:buNone/>
            </a:pPr>
            <a:endParaRPr lang="ru-RU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3. Заключение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754" y="1825625"/>
            <a:ext cx="109790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Таким образом, проанализировав два аргумента, мы убедились, что …(взять информацию из 1 части).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774" y="599607"/>
            <a:ext cx="11347553" cy="5246557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7030A0"/>
                </a:solidFill>
                <a:latin typeface="+mn-lt"/>
              </a:rPr>
              <a:t>	Дружба – это взаимоотношения людей, основанные на доверии, готовности прийти на помощь в любую минуту. 	В дружбе главное- уметь доверять тому, кого назвал другом. Ведь в трудную минуту только настоящий друг окажется рядом и подставит плечо помощи.</a:t>
            </a:r>
          </a:p>
        </p:txBody>
      </p:sp>
    </p:spTree>
    <p:extLst>
      <p:ext uri="{BB962C8B-B14F-4D97-AF65-F5344CB8AC3E}">
        <p14:creationId xmlns:p14="http://schemas.microsoft.com/office/powerpoint/2010/main" val="26189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734" y="719528"/>
            <a:ext cx="11287593" cy="5126636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7030A0"/>
                </a:solidFill>
                <a:latin typeface="+mn-lt"/>
              </a:rPr>
              <a:t>С</a:t>
            </a:r>
            <a:r>
              <a:rPr lang="ru-RU" sz="4400" b="1" dirty="0" smtClean="0">
                <a:solidFill>
                  <a:srgbClr val="7030A0"/>
                </a:solidFill>
                <a:latin typeface="+mn-lt"/>
              </a:rPr>
              <a:t>праведливость – одно из важнейших нравственных качеств человека. Благодаря этому качеству человек способен объективно оценивать ситуацию, действовать беспристрастно и принимать решения, следуя голосу совести.</a:t>
            </a:r>
            <a:endParaRPr lang="ru-RU" sz="44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34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705" y="449705"/>
            <a:ext cx="10904095" cy="5727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/>
              <a:t>Неравнодушие– редкое качество человека, которое заключается в доброте, милосердии, умении сопереживать и воспринимать невзгоды других людей как свои. Неравнодушным  человеком называют того, кто по-доброму, с пониманием  относится ко всем людям без исключения, пытается поставить себя на их место.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290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226</Words>
  <Application>Microsoft Office PowerPoint</Application>
  <PresentationFormat>Широкоэкранный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Сочинение 9.3</vt:lpstr>
      <vt:lpstr>1. Вступление</vt:lpstr>
      <vt:lpstr>2. Основное содержание.</vt:lpstr>
      <vt:lpstr>Аргумент 1.</vt:lpstr>
      <vt:lpstr>Аргумент 2.</vt:lpstr>
      <vt:lpstr>3. Заключение</vt:lpstr>
      <vt:lpstr> Дружба – это взаимоотношения людей, основанные на доверии, готовности прийти на помощь в любую минуту.  В дружбе главное- уметь доверять тому, кого назвал другом. Ведь в трудную минуту только настоящий друг окажется рядом и подставит плечо помощи.</vt:lpstr>
      <vt:lpstr>Справедливость – одно из важнейших нравственных качеств человека. Благодаря этому качеству человек способен объективно оценивать ситуацию, действовать беспристрастно и принимать решения, следуя голосу совести.</vt:lpstr>
      <vt:lpstr>Презентация PowerPoint</vt:lpstr>
      <vt:lpstr>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справедливость? На мой взгляд, справедливость – одно из важнейших нравственных качеств человека. Благодаря этому качеству человек способен объективно оценивать ситуацию, действовать беспристрастно и принимать решения, следуя голосу совести.</dc:title>
  <dc:creator>Ирина В. Декасова</dc:creator>
  <cp:lastModifiedBy>Ирина В. Декасова</cp:lastModifiedBy>
  <cp:revision>7</cp:revision>
  <dcterms:created xsi:type="dcterms:W3CDTF">2019-11-12T10:58:47Z</dcterms:created>
  <dcterms:modified xsi:type="dcterms:W3CDTF">2019-11-29T07:53:08Z</dcterms:modified>
</cp:coreProperties>
</file>