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16" r:id="rId2"/>
    <p:sldId id="263" r:id="rId3"/>
    <p:sldId id="285" r:id="rId4"/>
    <p:sldId id="317" r:id="rId5"/>
    <p:sldId id="318" r:id="rId6"/>
    <p:sldId id="313" r:id="rId7"/>
    <p:sldId id="31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C75B3-A3EA-443E-AE63-433E787073C9}" v="2" dt="2019-03-12T12:31:08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 Vad" userId="b8136e3adb06387f" providerId="Windows Live" clId="Web-{185E58BF-57C8-431B-A1CA-807055679288}"/>
    <pc:docChg chg="addSld modSld">
      <pc:chgData name="Th Vad" userId="b8136e3adb06387f" providerId="Windows Live" clId="Web-{185E58BF-57C8-431B-A1CA-807055679288}" dt="2019-03-17T12:10:47.448" v="61" actId="20577"/>
      <pc:docMkLst>
        <pc:docMk/>
      </pc:docMkLst>
      <pc:sldChg chg="modSp add replId">
        <pc:chgData name="Th Vad" userId="b8136e3adb06387f" providerId="Windows Live" clId="Web-{185E58BF-57C8-431B-A1CA-807055679288}" dt="2019-03-17T12:06:54.888" v="15" actId="20577"/>
        <pc:sldMkLst>
          <pc:docMk/>
          <pc:sldMk cId="2357260031" sldId="295"/>
        </pc:sldMkLst>
        <pc:spChg chg="mod">
          <ac:chgData name="Th Vad" userId="b8136e3adb06387f" providerId="Windows Live" clId="Web-{185E58BF-57C8-431B-A1CA-807055679288}" dt="2019-03-17T12:06:29.186" v="10" actId="20577"/>
          <ac:spMkLst>
            <pc:docMk/>
            <pc:sldMk cId="2357260031" sldId="295"/>
            <ac:spMk id="2" creationId="{BB918EC0-BE0C-4BEA-B62F-9BA54188E53E}"/>
          </ac:spMkLst>
        </pc:spChg>
        <pc:spChg chg="mod">
          <ac:chgData name="Th Vad" userId="b8136e3adb06387f" providerId="Windows Live" clId="Web-{185E58BF-57C8-431B-A1CA-807055679288}" dt="2019-03-17T12:06:54.888" v="15" actId="20577"/>
          <ac:spMkLst>
            <pc:docMk/>
            <pc:sldMk cId="2357260031" sldId="295"/>
            <ac:spMk id="3" creationId="{54D6574B-6FF4-4D35-9040-955608DF58DA}"/>
          </ac:spMkLst>
        </pc:spChg>
      </pc:sldChg>
      <pc:sldChg chg="modSp add replId">
        <pc:chgData name="Th Vad" userId="b8136e3adb06387f" providerId="Windows Live" clId="Web-{185E58BF-57C8-431B-A1CA-807055679288}" dt="2019-03-17T12:07:43.543" v="23" actId="20577"/>
        <pc:sldMkLst>
          <pc:docMk/>
          <pc:sldMk cId="1764350060" sldId="296"/>
        </pc:sldMkLst>
        <pc:spChg chg="mod">
          <ac:chgData name="Th Vad" userId="b8136e3adb06387f" providerId="Windows Live" clId="Web-{185E58BF-57C8-431B-A1CA-807055679288}" dt="2019-03-17T12:07:20.325" v="19" actId="20577"/>
          <ac:spMkLst>
            <pc:docMk/>
            <pc:sldMk cId="1764350060" sldId="296"/>
            <ac:spMk id="2" creationId="{BB918EC0-BE0C-4BEA-B62F-9BA54188E53E}"/>
          </ac:spMkLst>
        </pc:spChg>
        <pc:spChg chg="mod">
          <ac:chgData name="Th Vad" userId="b8136e3adb06387f" providerId="Windows Live" clId="Web-{185E58BF-57C8-431B-A1CA-807055679288}" dt="2019-03-17T12:07:43.543" v="23" actId="20577"/>
          <ac:spMkLst>
            <pc:docMk/>
            <pc:sldMk cId="1764350060" sldId="296"/>
            <ac:spMk id="3" creationId="{54D6574B-6FF4-4D35-9040-955608DF58DA}"/>
          </ac:spMkLst>
        </pc:spChg>
      </pc:sldChg>
      <pc:sldChg chg="modSp add replId">
        <pc:chgData name="Th Vad" userId="b8136e3adb06387f" providerId="Windows Live" clId="Web-{185E58BF-57C8-431B-A1CA-807055679288}" dt="2019-03-17T12:10:47.448" v="61" actId="20577"/>
        <pc:sldMkLst>
          <pc:docMk/>
          <pc:sldMk cId="3289959" sldId="297"/>
        </pc:sldMkLst>
        <pc:spChg chg="mod">
          <ac:chgData name="Th Vad" userId="b8136e3adb06387f" providerId="Windows Live" clId="Web-{185E58BF-57C8-431B-A1CA-807055679288}" dt="2019-03-17T12:10:11.386" v="49" actId="20577"/>
          <ac:spMkLst>
            <pc:docMk/>
            <pc:sldMk cId="3289959" sldId="297"/>
            <ac:spMk id="2" creationId="{BB918EC0-BE0C-4BEA-B62F-9BA54188E53E}"/>
          </ac:spMkLst>
        </pc:spChg>
        <pc:spChg chg="mod">
          <ac:chgData name="Th Vad" userId="b8136e3adb06387f" providerId="Windows Live" clId="Web-{185E58BF-57C8-431B-A1CA-807055679288}" dt="2019-03-17T12:10:47.448" v="61" actId="20577"/>
          <ac:spMkLst>
            <pc:docMk/>
            <pc:sldMk cId="3289959" sldId="297"/>
            <ac:spMk id="3" creationId="{54D6574B-6FF4-4D35-9040-955608DF58DA}"/>
          </ac:spMkLst>
        </pc:spChg>
      </pc:sldChg>
      <pc:sldChg chg="modSp add replId">
        <pc:chgData name="Th Vad" userId="b8136e3adb06387f" providerId="Windows Live" clId="Web-{185E58BF-57C8-431B-A1CA-807055679288}" dt="2019-03-17T12:09:52.417" v="46" actId="20577"/>
        <pc:sldMkLst>
          <pc:docMk/>
          <pc:sldMk cId="626417231" sldId="298"/>
        </pc:sldMkLst>
        <pc:spChg chg="mod">
          <ac:chgData name="Th Vad" userId="b8136e3adb06387f" providerId="Windows Live" clId="Web-{185E58BF-57C8-431B-A1CA-807055679288}" dt="2019-03-17T12:09:52.417" v="46" actId="20577"/>
          <ac:spMkLst>
            <pc:docMk/>
            <pc:sldMk cId="626417231" sldId="298"/>
            <ac:spMk id="2" creationId="{BB918EC0-BE0C-4BEA-B62F-9BA54188E53E}"/>
          </ac:spMkLst>
        </pc:spChg>
        <pc:spChg chg="mod">
          <ac:chgData name="Th Vad" userId="b8136e3adb06387f" providerId="Windows Live" clId="Web-{185E58BF-57C8-431B-A1CA-807055679288}" dt="2019-03-17T12:09:06.808" v="43" actId="20577"/>
          <ac:spMkLst>
            <pc:docMk/>
            <pc:sldMk cId="626417231" sldId="298"/>
            <ac:spMk id="3" creationId="{54D6574B-6FF4-4D35-9040-955608DF58DA}"/>
          </ac:spMkLst>
        </pc:spChg>
        <pc:picChg chg="mod">
          <ac:chgData name="Th Vad" userId="b8136e3adb06387f" providerId="Windows Live" clId="Web-{185E58BF-57C8-431B-A1CA-807055679288}" dt="2019-03-17T12:09:11.949" v="44" actId="1076"/>
          <ac:picMkLst>
            <pc:docMk/>
            <pc:sldMk cId="626417231" sldId="298"/>
            <ac:picMk id="4" creationId="{28D7D746-650F-4CC6-A3DD-A65B8B35BE97}"/>
          </ac:picMkLst>
        </pc:picChg>
      </pc:sldChg>
    </pc:docChg>
  </pc:docChgLst>
  <pc:docChgLst>
    <pc:chgData name="Th Vad" userId="b8136e3adb06387f" providerId="Windows Live" clId="Web-{04EC75B3-A3EA-443E-AE63-433E787073C9}"/>
    <pc:docChg chg="addSld delSld modSld sldOrd">
      <pc:chgData name="Th Vad" userId="b8136e3adb06387f" providerId="Windows Live" clId="Web-{04EC75B3-A3EA-443E-AE63-433E787073C9}" dt="2019-03-12T13:10:31.530" v="774" actId="20577"/>
      <pc:docMkLst>
        <pc:docMk/>
      </pc:docMkLst>
      <pc:sldChg chg="modSp">
        <pc:chgData name="Th Vad" userId="b8136e3adb06387f" providerId="Windows Live" clId="Web-{04EC75B3-A3EA-443E-AE63-433E787073C9}" dt="2019-03-12T12:19:19.708" v="35" actId="20577"/>
        <pc:sldMkLst>
          <pc:docMk/>
          <pc:sldMk cId="3055587748" sldId="257"/>
        </pc:sldMkLst>
        <pc:spChg chg="mod">
          <ac:chgData name="Th Vad" userId="b8136e3adb06387f" providerId="Windows Live" clId="Web-{04EC75B3-A3EA-443E-AE63-433E787073C9}" dt="2019-03-12T12:18:11.207" v="19" actId="20577"/>
          <ac:spMkLst>
            <pc:docMk/>
            <pc:sldMk cId="3055587748" sldId="257"/>
            <ac:spMk id="2" creationId="{00000000-0000-0000-0000-000000000000}"/>
          </ac:spMkLst>
        </pc:spChg>
        <pc:spChg chg="mod">
          <ac:chgData name="Th Vad" userId="b8136e3adb06387f" providerId="Windows Live" clId="Web-{04EC75B3-A3EA-443E-AE63-433E787073C9}" dt="2019-03-12T12:19:19.708" v="35" actId="20577"/>
          <ac:spMkLst>
            <pc:docMk/>
            <pc:sldMk cId="3055587748" sldId="257"/>
            <ac:spMk id="3" creationId="{00000000-0000-0000-0000-000000000000}"/>
          </ac:spMkLst>
        </pc:spChg>
      </pc:sldChg>
      <pc:sldChg chg="modSp">
        <pc:chgData name="Th Vad" userId="b8136e3adb06387f" providerId="Windows Live" clId="Web-{04EC75B3-A3EA-443E-AE63-433E787073C9}" dt="2019-03-12T12:20:14.303" v="41" actId="20577"/>
        <pc:sldMkLst>
          <pc:docMk/>
          <pc:sldMk cId="3360612671" sldId="284"/>
        </pc:sldMkLst>
        <pc:spChg chg="mod">
          <ac:chgData name="Th Vad" userId="b8136e3adb06387f" providerId="Windows Live" clId="Web-{04EC75B3-A3EA-443E-AE63-433E787073C9}" dt="2019-03-12T12:20:14.303" v="41" actId="20577"/>
          <ac:spMkLst>
            <pc:docMk/>
            <pc:sldMk cId="3360612671" sldId="284"/>
            <ac:spMk id="6" creationId="{00000000-0000-0000-0000-000000000000}"/>
          </ac:spMkLst>
        </pc:spChg>
      </pc:sldChg>
      <pc:sldChg chg="modSp add replId">
        <pc:chgData name="Th Vad" userId="b8136e3adb06387f" providerId="Windows Live" clId="Web-{04EC75B3-A3EA-443E-AE63-433E787073C9}" dt="2019-03-12T12:17:36.894" v="13" actId="20577"/>
        <pc:sldMkLst>
          <pc:docMk/>
          <pc:sldMk cId="1261125405" sldId="286"/>
        </pc:sldMkLst>
        <pc:spChg chg="mod">
          <ac:chgData name="Th Vad" userId="b8136e3adb06387f" providerId="Windows Live" clId="Web-{04EC75B3-A3EA-443E-AE63-433E787073C9}" dt="2019-03-12T12:17:36.894" v="13" actId="20577"/>
          <ac:spMkLst>
            <pc:docMk/>
            <pc:sldMk cId="1261125405" sldId="286"/>
            <ac:spMk id="3" creationId="{00000000-0000-0000-0000-000000000000}"/>
          </ac:spMkLst>
        </pc:spChg>
      </pc:sldChg>
      <pc:sldChg chg="add replId">
        <pc:chgData name="Th Vad" userId="b8136e3adb06387f" providerId="Windows Live" clId="Web-{04EC75B3-A3EA-443E-AE63-433E787073C9}" dt="2019-03-12T12:17:44.441" v="16"/>
        <pc:sldMkLst>
          <pc:docMk/>
          <pc:sldMk cId="3525558536" sldId="287"/>
        </pc:sldMkLst>
      </pc:sldChg>
      <pc:sldChg chg="modSp add replId">
        <pc:chgData name="Th Vad" userId="b8136e3adb06387f" providerId="Windows Live" clId="Web-{04EC75B3-A3EA-443E-AE63-433E787073C9}" dt="2019-03-12T12:20:47.631" v="91" actId="20577"/>
        <pc:sldMkLst>
          <pc:docMk/>
          <pc:sldMk cId="444565820" sldId="288"/>
        </pc:sldMkLst>
        <pc:spChg chg="mod">
          <ac:chgData name="Th Vad" userId="b8136e3adb06387f" providerId="Windows Live" clId="Web-{04EC75B3-A3EA-443E-AE63-433E787073C9}" dt="2019-03-12T12:20:47.631" v="91" actId="20577"/>
          <ac:spMkLst>
            <pc:docMk/>
            <pc:sldMk cId="444565820" sldId="288"/>
            <ac:spMk id="6" creationId="{00000000-0000-0000-0000-000000000000}"/>
          </ac:spMkLst>
        </pc:spChg>
      </pc:sldChg>
      <pc:sldChg chg="modSp add replId">
        <pc:chgData name="Th Vad" userId="b8136e3adb06387f" providerId="Windows Live" clId="Web-{04EC75B3-A3EA-443E-AE63-433E787073C9}" dt="2019-03-12T12:21:51.851" v="111" actId="20577"/>
        <pc:sldMkLst>
          <pc:docMk/>
          <pc:sldMk cId="3854102012" sldId="289"/>
        </pc:sldMkLst>
        <pc:spChg chg="mod">
          <ac:chgData name="Th Vad" userId="b8136e3adb06387f" providerId="Windows Live" clId="Web-{04EC75B3-A3EA-443E-AE63-433E787073C9}" dt="2019-03-12T12:21:51.851" v="111" actId="20577"/>
          <ac:spMkLst>
            <pc:docMk/>
            <pc:sldMk cId="3854102012" sldId="289"/>
            <ac:spMk id="3" creationId="{00000000-0000-0000-0000-000000000000}"/>
          </ac:spMkLst>
        </pc:spChg>
      </pc:sldChg>
      <pc:sldChg chg="addSp delSp modSp new ord">
        <pc:chgData name="Th Vad" userId="b8136e3adb06387f" providerId="Windows Live" clId="Web-{04EC75B3-A3EA-443E-AE63-433E787073C9}" dt="2019-03-12T12:48:30.169" v="394" actId="1076"/>
        <pc:sldMkLst>
          <pc:docMk/>
          <pc:sldMk cId="1179739032" sldId="290"/>
        </pc:sldMkLst>
        <pc:spChg chg="mod">
          <ac:chgData name="Th Vad" userId="b8136e3adb06387f" providerId="Windows Live" clId="Web-{04EC75B3-A3EA-443E-AE63-433E787073C9}" dt="2019-03-12T12:37:01.269" v="261" actId="20577"/>
          <ac:spMkLst>
            <pc:docMk/>
            <pc:sldMk cId="1179739032" sldId="290"/>
            <ac:spMk id="2" creationId="{BB918EC0-BE0C-4BEA-B62F-9BA54188E53E}"/>
          </ac:spMkLst>
        </pc:spChg>
        <pc:spChg chg="mod">
          <ac:chgData name="Th Vad" userId="b8136e3adb06387f" providerId="Windows Live" clId="Web-{04EC75B3-A3EA-443E-AE63-433E787073C9}" dt="2019-03-12T12:45:15.682" v="386" actId="20577"/>
          <ac:spMkLst>
            <pc:docMk/>
            <pc:sldMk cId="1179739032" sldId="290"/>
            <ac:spMk id="3" creationId="{54D6574B-6FF4-4D35-9040-955608DF58DA}"/>
          </ac:spMkLst>
        </pc:spChg>
        <pc:picChg chg="add del mod">
          <ac:chgData name="Th Vad" userId="b8136e3adb06387f" providerId="Windows Live" clId="Web-{04EC75B3-A3EA-443E-AE63-433E787073C9}" dt="2019-03-12T12:45:02.838" v="383"/>
          <ac:picMkLst>
            <pc:docMk/>
            <pc:sldMk cId="1179739032" sldId="290"/>
            <ac:picMk id="4" creationId="{02366B59-F697-44A1-9627-32F971B2C0B0}"/>
          </ac:picMkLst>
        </pc:picChg>
        <pc:picChg chg="add mod">
          <ac:chgData name="Th Vad" userId="b8136e3adb06387f" providerId="Windows Live" clId="Web-{04EC75B3-A3EA-443E-AE63-433E787073C9}" dt="2019-03-12T12:48:30.169" v="394" actId="1076"/>
          <ac:picMkLst>
            <pc:docMk/>
            <pc:sldMk cId="1179739032" sldId="290"/>
            <ac:picMk id="6" creationId="{F3FAC22F-3A80-4118-8B53-D85C8859E4C5}"/>
          </ac:picMkLst>
        </pc:picChg>
      </pc:sldChg>
      <pc:sldChg chg="new del">
        <pc:chgData name="Th Vad" userId="b8136e3adb06387f" providerId="Windows Live" clId="Web-{04EC75B3-A3EA-443E-AE63-433E787073C9}" dt="2019-03-12T12:35:55.518" v="243"/>
        <pc:sldMkLst>
          <pc:docMk/>
          <pc:sldMk cId="2274683997" sldId="291"/>
        </pc:sldMkLst>
      </pc:sldChg>
      <pc:sldChg chg="modSp add replId">
        <pc:chgData name="Th Vad" userId="b8136e3adb06387f" providerId="Windows Live" clId="Web-{04EC75B3-A3EA-443E-AE63-433E787073C9}" dt="2019-03-12T12:37:15.191" v="276" actId="20577"/>
        <pc:sldMkLst>
          <pc:docMk/>
          <pc:sldMk cId="3610405004" sldId="292"/>
        </pc:sldMkLst>
        <pc:spChg chg="mod">
          <ac:chgData name="Th Vad" userId="b8136e3adb06387f" providerId="Windows Live" clId="Web-{04EC75B3-A3EA-443E-AE63-433E787073C9}" dt="2019-03-12T12:37:15.191" v="276" actId="20577"/>
          <ac:spMkLst>
            <pc:docMk/>
            <pc:sldMk cId="3610405004" sldId="292"/>
            <ac:spMk id="2" creationId="{BB918EC0-BE0C-4BEA-B62F-9BA54188E53E}"/>
          </ac:spMkLst>
        </pc:spChg>
        <pc:spChg chg="mod">
          <ac:chgData name="Th Vad" userId="b8136e3adb06387f" providerId="Windows Live" clId="Web-{04EC75B3-A3EA-443E-AE63-433E787073C9}" dt="2019-03-12T12:36:17.472" v="256" actId="20577"/>
          <ac:spMkLst>
            <pc:docMk/>
            <pc:sldMk cId="3610405004" sldId="292"/>
            <ac:spMk id="3" creationId="{54D6574B-6FF4-4D35-9040-955608DF58DA}"/>
          </ac:spMkLst>
        </pc:spChg>
        <pc:picChg chg="mod">
          <ac:chgData name="Th Vad" userId="b8136e3adb06387f" providerId="Windows Live" clId="Web-{04EC75B3-A3EA-443E-AE63-433E787073C9}" dt="2019-03-12T12:36:33.644" v="257" actId="1076"/>
          <ac:picMkLst>
            <pc:docMk/>
            <pc:sldMk cId="3610405004" sldId="292"/>
            <ac:picMk id="4" creationId="{02366B59-F697-44A1-9627-32F971B2C0B0}"/>
          </ac:picMkLst>
        </pc:picChg>
      </pc:sldChg>
      <pc:sldChg chg="add del replId">
        <pc:chgData name="Th Vad" userId="b8136e3adb06387f" providerId="Windows Live" clId="Web-{04EC75B3-A3EA-443E-AE63-433E787073C9}" dt="2019-03-12T12:36:03.159" v="245"/>
        <pc:sldMkLst>
          <pc:docMk/>
          <pc:sldMk cId="655128788" sldId="293"/>
        </pc:sldMkLst>
      </pc:sldChg>
      <pc:sldChg chg="addSp delSp modSp add replId">
        <pc:chgData name="Th Vad" userId="b8136e3adb06387f" providerId="Windows Live" clId="Web-{04EC75B3-A3EA-443E-AE63-433E787073C9}" dt="2019-03-12T12:59:26.021" v="638" actId="1076"/>
        <pc:sldMkLst>
          <pc:docMk/>
          <pc:sldMk cId="3324674625" sldId="293"/>
        </pc:sldMkLst>
        <pc:spChg chg="mod">
          <ac:chgData name="Th Vad" userId="b8136e3adb06387f" providerId="Windows Live" clId="Web-{04EC75B3-A3EA-443E-AE63-433E787073C9}" dt="2019-03-12T12:52:21.844" v="424" actId="20577"/>
          <ac:spMkLst>
            <pc:docMk/>
            <pc:sldMk cId="3324674625" sldId="293"/>
            <ac:spMk id="2" creationId="{BB918EC0-BE0C-4BEA-B62F-9BA54188E53E}"/>
          </ac:spMkLst>
        </pc:spChg>
        <pc:spChg chg="mod">
          <ac:chgData name="Th Vad" userId="b8136e3adb06387f" providerId="Windows Live" clId="Web-{04EC75B3-A3EA-443E-AE63-433E787073C9}" dt="2019-03-12T12:58:55.630" v="631" actId="20577"/>
          <ac:spMkLst>
            <pc:docMk/>
            <pc:sldMk cId="3324674625" sldId="293"/>
            <ac:spMk id="3" creationId="{54D6574B-6FF4-4D35-9040-955608DF58DA}"/>
          </ac:spMkLst>
        </pc:spChg>
        <pc:picChg chg="add mod">
          <ac:chgData name="Th Vad" userId="b8136e3adb06387f" providerId="Windows Live" clId="Web-{04EC75B3-A3EA-443E-AE63-433E787073C9}" dt="2019-03-12T12:59:26.021" v="638" actId="1076"/>
          <ac:picMkLst>
            <pc:docMk/>
            <pc:sldMk cId="3324674625" sldId="293"/>
            <ac:picMk id="4" creationId="{28D7D746-650F-4CC6-A3DD-A65B8B35BE97}"/>
          </ac:picMkLst>
        </pc:picChg>
        <pc:picChg chg="del">
          <ac:chgData name="Th Vad" userId="b8136e3adb06387f" providerId="Windows Live" clId="Web-{04EC75B3-A3EA-443E-AE63-433E787073C9}" dt="2019-03-12T12:58:58.990" v="632"/>
          <ac:picMkLst>
            <pc:docMk/>
            <pc:sldMk cId="3324674625" sldId="293"/>
            <ac:picMk id="6" creationId="{F3FAC22F-3A80-4118-8B53-D85C8859E4C5}"/>
          </ac:picMkLst>
        </pc:picChg>
      </pc:sldChg>
      <pc:sldChg chg="addSp delSp modSp add replId">
        <pc:chgData name="Th Vad" userId="b8136e3adb06387f" providerId="Windows Live" clId="Web-{04EC75B3-A3EA-443E-AE63-433E787073C9}" dt="2019-03-12T13:10:31.530" v="774" actId="20577"/>
        <pc:sldMkLst>
          <pc:docMk/>
          <pc:sldMk cId="2483119966" sldId="294"/>
        </pc:sldMkLst>
        <pc:spChg chg="mod">
          <ac:chgData name="Th Vad" userId="b8136e3adb06387f" providerId="Windows Live" clId="Web-{04EC75B3-A3EA-443E-AE63-433E787073C9}" dt="2019-03-12T13:01:28.399" v="650" actId="20577"/>
          <ac:spMkLst>
            <pc:docMk/>
            <pc:sldMk cId="2483119966" sldId="294"/>
            <ac:spMk id="2" creationId="{BB918EC0-BE0C-4BEA-B62F-9BA54188E53E}"/>
          </ac:spMkLst>
        </pc:spChg>
        <pc:spChg chg="mod">
          <ac:chgData name="Th Vad" userId="b8136e3adb06387f" providerId="Windows Live" clId="Web-{04EC75B3-A3EA-443E-AE63-433E787073C9}" dt="2019-03-12T13:10:31.530" v="774" actId="20577"/>
          <ac:spMkLst>
            <pc:docMk/>
            <pc:sldMk cId="2483119966" sldId="294"/>
            <ac:spMk id="3" creationId="{54D6574B-6FF4-4D35-9040-955608DF58DA}"/>
          </ac:spMkLst>
        </pc:spChg>
        <pc:picChg chg="del">
          <ac:chgData name="Th Vad" userId="b8136e3adb06387f" providerId="Windows Live" clId="Web-{04EC75B3-A3EA-443E-AE63-433E787073C9}" dt="2019-03-12T13:01:31.898" v="651"/>
          <ac:picMkLst>
            <pc:docMk/>
            <pc:sldMk cId="2483119966" sldId="294"/>
            <ac:picMk id="4" creationId="{28D7D746-650F-4CC6-A3DD-A65B8B35BE97}"/>
          </ac:picMkLst>
        </pc:picChg>
        <pc:picChg chg="add mod">
          <ac:chgData name="Th Vad" userId="b8136e3adb06387f" providerId="Windows Live" clId="Web-{04EC75B3-A3EA-443E-AE63-433E787073C9}" dt="2019-03-12T13:09:56.530" v="763" actId="1076"/>
          <ac:picMkLst>
            <pc:docMk/>
            <pc:sldMk cId="2483119966" sldId="294"/>
            <ac:picMk id="5" creationId="{CD278EEC-1DD9-4E87-82EF-D3C4CA306996}"/>
          </ac:picMkLst>
        </pc:picChg>
        <pc:picChg chg="add mod">
          <ac:chgData name="Th Vad" userId="b8136e3adb06387f" providerId="Windows Live" clId="Web-{04EC75B3-A3EA-443E-AE63-433E787073C9}" dt="2019-03-12T13:08:38.107" v="740" actId="1076"/>
          <ac:picMkLst>
            <pc:docMk/>
            <pc:sldMk cId="2483119966" sldId="294"/>
            <ac:picMk id="7" creationId="{79062446-1C17-4892-997D-20528765E8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What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is the main theme of our lesson today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/>
              <a:t>50</a:t>
            </a:r>
            <a:endParaRPr lang="ru-RU" sz="4800" dirty="0" smtClean="0"/>
          </a:p>
          <a:p>
            <a:pPr algn="ctr">
              <a:buNone/>
            </a:pPr>
            <a:r>
              <a:rPr lang="en-US" sz="4800" b="1" dirty="0" smtClean="0"/>
              <a:t>The fourth </a:t>
            </a:r>
            <a:r>
              <a:rPr lang="en-US" sz="4800" b="1" dirty="0" smtClean="0"/>
              <a:t>largest country </a:t>
            </a:r>
            <a:r>
              <a:rPr lang="en-US" sz="4800" b="1" dirty="0" smtClean="0"/>
              <a:t>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Washington, D.C. </a:t>
            </a:r>
            <a:r>
              <a:rPr lang="en-US" sz="4800" b="1" dirty="0" smtClean="0"/>
              <a:t>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English </a:t>
            </a:r>
            <a:endParaRPr lang="ru-RU" sz="4800" dirty="0" smtClean="0"/>
          </a:p>
          <a:p>
            <a:pPr algn="ctr">
              <a:buNone/>
            </a:pPr>
            <a:r>
              <a:rPr lang="ru-RU" sz="4800" b="1" dirty="0" smtClean="0"/>
              <a:t>330 </a:t>
            </a:r>
            <a:r>
              <a:rPr lang="en-US" sz="4800" b="1" dirty="0" smtClean="0"/>
              <a:t>Million people </a:t>
            </a:r>
            <a:endParaRPr lang="ru-RU" sz="4800" dirty="0" smtClean="0"/>
          </a:p>
          <a:p>
            <a:pPr algn="ctr"/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1928802"/>
            <a:ext cx="9001156" cy="1295574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1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00628" y="2143116"/>
            <a:ext cx="3714776" cy="25019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</a:t>
            </a:r>
            <a:b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Geography</a:t>
            </a:r>
            <a:b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 History</a:t>
            </a:r>
            <a:b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ru-RU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 States</a:t>
            </a:r>
            <a:b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ru-RU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 cities</a:t>
            </a:r>
            <a:b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3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5500702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The lesson in the form of slide - lecture </a:t>
            </a: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Creator: </a:t>
            </a:r>
            <a:r>
              <a:rPr lang="en-US" sz="2000" b="1" dirty="0" err="1" smtClean="0">
                <a:solidFill>
                  <a:schemeClr val="bg1"/>
                </a:solidFill>
              </a:rPr>
              <a:t>Mityukhina</a:t>
            </a:r>
            <a:r>
              <a:rPr lang="en-US" sz="2000" b="1" dirty="0" smtClean="0">
                <a:solidFill>
                  <a:schemeClr val="bg1"/>
                </a:solidFill>
              </a:rPr>
              <a:t> N.V </a:t>
            </a:r>
            <a:r>
              <a:rPr lang="en-US" sz="2000" b="1" dirty="0" smtClean="0">
                <a:solidFill>
                  <a:schemeClr val="bg1"/>
                </a:solidFill>
              </a:rPr>
              <a:t>– an </a:t>
            </a:r>
            <a:r>
              <a:rPr lang="en-US" sz="2000" b="1" dirty="0" err="1" smtClean="0">
                <a:solidFill>
                  <a:schemeClr val="bg1"/>
                </a:solidFill>
              </a:rPr>
              <a:t>english</a:t>
            </a:r>
            <a:r>
              <a:rPr lang="en-US" sz="2000" b="1" dirty="0" smtClean="0">
                <a:solidFill>
                  <a:schemeClr val="bg1"/>
                </a:solidFill>
              </a:rPr>
              <a:t> teacher </a:t>
            </a: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Krasnoyarsk 2019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714356"/>
            <a:ext cx="39004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The USA :</a:t>
            </a:r>
            <a:endParaRPr lang="ru-RU" sz="8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31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bJGFM6EIAv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800625" cy="585791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he+flag+The+flag+is+called+Stars+and+Strip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6215107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4000528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Pound</a:t>
            </a:r>
            <a:r>
              <a:rPr lang="ru-RU" sz="2000" b="1" dirty="0" smtClean="0">
                <a:solidFill>
                  <a:schemeClr val="tx1"/>
                </a:solidFill>
              </a:rPr>
              <a:t>- гордиться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display — </a:t>
            </a:r>
            <a:r>
              <a:rPr lang="ru-RU" sz="2000" b="1" dirty="0" smtClean="0">
                <a:solidFill>
                  <a:schemeClr val="tx1"/>
                </a:solidFill>
              </a:rPr>
              <a:t>показывают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Consist</a:t>
            </a:r>
            <a:r>
              <a:rPr lang="ru-RU" sz="2000" b="1" dirty="0" smtClean="0">
                <a:solidFill>
                  <a:schemeClr val="tx1"/>
                </a:solidFill>
              </a:rPr>
              <a:t>- составляет, Включает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en-US" sz="2000" b="1" dirty="0" err="1" smtClean="0">
                <a:solidFill>
                  <a:schemeClr val="tx1"/>
                </a:solidFill>
              </a:rPr>
              <a:t>goverment</a:t>
            </a:r>
            <a:r>
              <a:rPr lang="ru-RU" sz="2000" b="1" dirty="0" smtClean="0">
                <a:solidFill>
                  <a:schemeClr val="tx1"/>
                </a:solidFill>
              </a:rPr>
              <a:t>-правительство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Connect</a:t>
            </a:r>
            <a:r>
              <a:rPr lang="ru-RU" sz="2000" b="1" dirty="0" smtClean="0">
                <a:solidFill>
                  <a:schemeClr val="tx1"/>
                </a:solidFill>
              </a:rPr>
              <a:t> - соединятся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Elected</a:t>
            </a:r>
            <a:r>
              <a:rPr lang="ru-RU" sz="2000" b="1" dirty="0" smtClean="0">
                <a:solidFill>
                  <a:schemeClr val="tx1"/>
                </a:solidFill>
              </a:rPr>
              <a:t>- избирается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Landed</a:t>
            </a:r>
            <a:r>
              <a:rPr lang="ru-RU" sz="2000" b="1" dirty="0" smtClean="0">
                <a:solidFill>
                  <a:schemeClr val="tx1"/>
                </a:solidFill>
              </a:rPr>
              <a:t> – высаживаться на берег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Explore</a:t>
            </a:r>
            <a:r>
              <a:rPr lang="ru-RU" sz="2000" b="1" dirty="0" smtClean="0">
                <a:solidFill>
                  <a:schemeClr val="tx1"/>
                </a:solidFill>
              </a:rPr>
              <a:t>- исследовать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en-US" sz="2000" b="1" dirty="0" err="1" smtClean="0">
                <a:solidFill>
                  <a:schemeClr val="tx1"/>
                </a:solidFill>
              </a:rPr>
              <a:t>introdused</a:t>
            </a:r>
            <a:r>
              <a:rPr lang="ru-RU" sz="2000" b="1" dirty="0" smtClean="0">
                <a:solidFill>
                  <a:schemeClr val="tx1"/>
                </a:solidFill>
              </a:rPr>
              <a:t>- представлять / знакомить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en-US" sz="2000" b="1" dirty="0" err="1" smtClean="0">
                <a:solidFill>
                  <a:schemeClr val="tx1"/>
                </a:solidFill>
              </a:rPr>
              <a:t>Goverment</a:t>
            </a:r>
            <a:r>
              <a:rPr lang="ru-RU" sz="2000" b="1" dirty="0" smtClean="0">
                <a:solidFill>
                  <a:schemeClr val="tx1"/>
                </a:solidFill>
              </a:rPr>
              <a:t>-правительство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en-US" sz="2000" b="1" dirty="0" err="1" smtClean="0">
                <a:solidFill>
                  <a:schemeClr val="tx1"/>
                </a:solidFill>
              </a:rPr>
              <a:t>honour</a:t>
            </a:r>
            <a:r>
              <a:rPr lang="ru-RU" sz="2000" b="1" dirty="0" smtClean="0">
                <a:solidFill>
                  <a:schemeClr val="tx1"/>
                </a:solidFill>
              </a:rPr>
              <a:t>- честь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en-US" sz="2000" b="1" dirty="0" err="1" smtClean="0">
                <a:solidFill>
                  <a:schemeClr val="tx1"/>
                </a:solidFill>
              </a:rPr>
              <a:t>Comprice</a:t>
            </a:r>
            <a:r>
              <a:rPr lang="ru-RU" sz="2000" b="1" dirty="0" smtClean="0">
                <a:solidFill>
                  <a:schemeClr val="tx1"/>
                </a:solidFill>
              </a:rPr>
              <a:t>- охватывать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Mostly</a:t>
            </a:r>
            <a:r>
              <a:rPr lang="ru-RU" sz="2000" b="1" dirty="0" smtClean="0">
                <a:solidFill>
                  <a:schemeClr val="tx1"/>
                </a:solidFill>
              </a:rPr>
              <a:t> — главным образом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57752" y="4714884"/>
            <a:ext cx="4000528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Pathific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ocean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Тихий океан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west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-запад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Gulf Mexico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Мексиканский залив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east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восток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border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граничит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north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север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south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-юг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Important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главная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chains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тянутся цепочкой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border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граничит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deep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-глубокий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Lead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свинец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iron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— железо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petroleum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нефть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corn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—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зерн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wheat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— пшеница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cotton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-хлопок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1328</TotalTime>
  <Words>41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What is the main theme of our lesson today?</vt:lpstr>
      <vt:lpstr>Слайд 2</vt:lpstr>
      <vt:lpstr>Слайд 3</vt:lpstr>
      <vt:lpstr>Слайд 4</vt:lpstr>
      <vt:lpstr>Слайд 5</vt:lpstr>
      <vt:lpstr>Pound- гордиться  display — показывают  Consist- составляет, Включает  goverment-правительство  Connect - соединятся  Elected- избирается  Landed – высаживаться на берег  Explore- исследовать  introdused- представлять / знакомить  Goverment-правительство  honour- честь  Comprice- охватывать  Mostly — главным образом  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2 класс УМК «Школа России»</dc:title>
  <dc:creator>ученик</dc:creator>
  <cp:lastModifiedBy>1</cp:lastModifiedBy>
  <cp:revision>484</cp:revision>
  <dcterms:created xsi:type="dcterms:W3CDTF">2016-04-20T08:44:12Z</dcterms:created>
  <dcterms:modified xsi:type="dcterms:W3CDTF">2019-06-05T07:13:42Z</dcterms:modified>
</cp:coreProperties>
</file>