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9"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1" d="100"/>
          <a:sy n="81" d="100"/>
        </p:scale>
        <p:origin x="-1056"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Татьяна Скнарина" userId="3b6b6361f2673174" providerId="LiveId" clId="{CE9DFA11-00F7-4655-AEAE-F7DF7AE52002}"/>
    <pc:docChg chg="custSel modSld">
      <pc:chgData name="Татьяна Скнарина" userId="3b6b6361f2673174" providerId="LiveId" clId="{CE9DFA11-00F7-4655-AEAE-F7DF7AE52002}" dt="2019-03-04T15:42:35.277" v="646" actId="14100"/>
      <pc:docMkLst>
        <pc:docMk/>
      </pc:docMkLst>
      <pc:sldChg chg="modSp">
        <pc:chgData name="Татьяна Скнарина" userId="3b6b6361f2673174" providerId="LiveId" clId="{CE9DFA11-00F7-4655-AEAE-F7DF7AE52002}" dt="2019-03-04T15:17:55.402" v="126" actId="14100"/>
        <pc:sldMkLst>
          <pc:docMk/>
          <pc:sldMk cId="713975640" sldId="256"/>
        </pc:sldMkLst>
        <pc:spChg chg="mod">
          <ac:chgData name="Татьяна Скнарина" userId="3b6b6361f2673174" providerId="LiveId" clId="{CE9DFA11-00F7-4655-AEAE-F7DF7AE52002}" dt="2019-03-04T15:17:36.887" v="121" actId="207"/>
          <ac:spMkLst>
            <pc:docMk/>
            <pc:sldMk cId="713975640" sldId="256"/>
            <ac:spMk id="2" creationId="{00000000-0000-0000-0000-000000000000}"/>
          </ac:spMkLst>
        </pc:spChg>
        <pc:spChg chg="mod">
          <ac:chgData name="Татьяна Скнарина" userId="3b6b6361f2673174" providerId="LiveId" clId="{CE9DFA11-00F7-4655-AEAE-F7DF7AE52002}" dt="2019-03-04T15:17:55.402" v="126" actId="14100"/>
          <ac:spMkLst>
            <pc:docMk/>
            <pc:sldMk cId="713975640" sldId="256"/>
            <ac:spMk id="3" creationId="{00000000-0000-0000-0000-000000000000}"/>
          </ac:spMkLst>
        </pc:spChg>
      </pc:sldChg>
      <pc:sldChg chg="modSp">
        <pc:chgData name="Татьяна Скнарина" userId="3b6b6361f2673174" providerId="LiveId" clId="{CE9DFA11-00F7-4655-AEAE-F7DF7AE52002}" dt="2019-03-04T15:23:00.183" v="222" actId="14100"/>
        <pc:sldMkLst>
          <pc:docMk/>
          <pc:sldMk cId="3976917979" sldId="257"/>
        </pc:sldMkLst>
        <pc:spChg chg="mod">
          <ac:chgData name="Татьяна Скнарина" userId="3b6b6361f2673174" providerId="LiveId" clId="{CE9DFA11-00F7-4655-AEAE-F7DF7AE52002}" dt="2019-03-04T15:23:00.183" v="222" actId="14100"/>
          <ac:spMkLst>
            <pc:docMk/>
            <pc:sldMk cId="3976917979" sldId="257"/>
            <ac:spMk id="3" creationId="{00000000-0000-0000-0000-000000000000}"/>
          </ac:spMkLst>
        </pc:spChg>
      </pc:sldChg>
      <pc:sldChg chg="modSp">
        <pc:chgData name="Татьяна Скнарина" userId="3b6b6361f2673174" providerId="LiveId" clId="{CE9DFA11-00F7-4655-AEAE-F7DF7AE52002}" dt="2019-03-04T15:24:17.293" v="240" actId="14100"/>
        <pc:sldMkLst>
          <pc:docMk/>
          <pc:sldMk cId="857305235" sldId="258"/>
        </pc:sldMkLst>
        <pc:spChg chg="mod">
          <ac:chgData name="Татьяна Скнарина" userId="3b6b6361f2673174" providerId="LiveId" clId="{CE9DFA11-00F7-4655-AEAE-F7DF7AE52002}" dt="2019-03-04T15:24:06.418" v="237" actId="14100"/>
          <ac:spMkLst>
            <pc:docMk/>
            <pc:sldMk cId="857305235" sldId="258"/>
            <ac:spMk id="3" creationId="{00000000-0000-0000-0000-000000000000}"/>
          </ac:spMkLst>
        </pc:spChg>
        <pc:picChg chg="mod">
          <ac:chgData name="Татьяна Скнарина" userId="3b6b6361f2673174" providerId="LiveId" clId="{CE9DFA11-00F7-4655-AEAE-F7DF7AE52002}" dt="2019-03-04T15:24:08.996" v="238" actId="1076"/>
          <ac:picMkLst>
            <pc:docMk/>
            <pc:sldMk cId="857305235" sldId="258"/>
            <ac:picMk id="2050" creationId="{00000000-0000-0000-0000-000000000000}"/>
          </ac:picMkLst>
        </pc:picChg>
        <pc:picChg chg="mod">
          <ac:chgData name="Татьяна Скнарина" userId="3b6b6361f2673174" providerId="LiveId" clId="{CE9DFA11-00F7-4655-AEAE-F7DF7AE52002}" dt="2019-03-04T15:24:17.293" v="240" actId="14100"/>
          <ac:picMkLst>
            <pc:docMk/>
            <pc:sldMk cId="857305235" sldId="258"/>
            <ac:picMk id="2051" creationId="{00000000-0000-0000-0000-000000000000}"/>
          </ac:picMkLst>
        </pc:picChg>
      </pc:sldChg>
      <pc:sldChg chg="modSp">
        <pc:chgData name="Татьяна Скнарина" userId="3b6b6361f2673174" providerId="LiveId" clId="{CE9DFA11-00F7-4655-AEAE-F7DF7AE52002}" dt="2019-03-04T15:25:43.121" v="267" actId="14100"/>
        <pc:sldMkLst>
          <pc:docMk/>
          <pc:sldMk cId="2756980402" sldId="259"/>
        </pc:sldMkLst>
        <pc:spChg chg="mod">
          <ac:chgData name="Татьяна Скнарина" userId="3b6b6361f2673174" providerId="LiveId" clId="{CE9DFA11-00F7-4655-AEAE-F7DF7AE52002}" dt="2019-03-04T15:25:34.496" v="266" actId="5793"/>
          <ac:spMkLst>
            <pc:docMk/>
            <pc:sldMk cId="2756980402" sldId="259"/>
            <ac:spMk id="3" creationId="{00000000-0000-0000-0000-000000000000}"/>
          </ac:spMkLst>
        </pc:spChg>
        <pc:picChg chg="mod">
          <ac:chgData name="Татьяна Скнарина" userId="3b6b6361f2673174" providerId="LiveId" clId="{CE9DFA11-00F7-4655-AEAE-F7DF7AE52002}" dt="2019-03-04T15:25:43.121" v="267" actId="14100"/>
          <ac:picMkLst>
            <pc:docMk/>
            <pc:sldMk cId="2756980402" sldId="259"/>
            <ac:picMk id="3074" creationId="{00000000-0000-0000-0000-000000000000}"/>
          </ac:picMkLst>
        </pc:picChg>
      </pc:sldChg>
      <pc:sldChg chg="modSp">
        <pc:chgData name="Татьяна Скнарина" userId="3b6b6361f2673174" providerId="LiveId" clId="{CE9DFA11-00F7-4655-AEAE-F7DF7AE52002}" dt="2019-03-04T15:26:42.871" v="329" actId="1076"/>
        <pc:sldMkLst>
          <pc:docMk/>
          <pc:sldMk cId="1352093535" sldId="260"/>
        </pc:sldMkLst>
        <pc:spChg chg="mod">
          <ac:chgData name="Татьяна Скнарина" userId="3b6b6361f2673174" providerId="LiveId" clId="{CE9DFA11-00F7-4655-AEAE-F7DF7AE52002}" dt="2019-03-04T15:26:18.496" v="271" actId="20577"/>
          <ac:spMkLst>
            <pc:docMk/>
            <pc:sldMk cId="1352093535" sldId="260"/>
            <ac:spMk id="2" creationId="{00000000-0000-0000-0000-000000000000}"/>
          </ac:spMkLst>
        </pc:spChg>
        <pc:spChg chg="mod">
          <ac:chgData name="Татьяна Скнарина" userId="3b6b6361f2673174" providerId="LiveId" clId="{CE9DFA11-00F7-4655-AEAE-F7DF7AE52002}" dt="2019-03-04T15:26:37.918" v="328" actId="20577"/>
          <ac:spMkLst>
            <pc:docMk/>
            <pc:sldMk cId="1352093535" sldId="260"/>
            <ac:spMk id="3" creationId="{00000000-0000-0000-0000-000000000000}"/>
          </ac:spMkLst>
        </pc:spChg>
        <pc:picChg chg="mod">
          <ac:chgData name="Татьяна Скнарина" userId="3b6b6361f2673174" providerId="LiveId" clId="{CE9DFA11-00F7-4655-AEAE-F7DF7AE52002}" dt="2019-03-04T15:26:42.871" v="329" actId="1076"/>
          <ac:picMkLst>
            <pc:docMk/>
            <pc:sldMk cId="1352093535" sldId="260"/>
            <ac:picMk id="1026" creationId="{00000000-0000-0000-0000-000000000000}"/>
          </ac:picMkLst>
        </pc:picChg>
      </pc:sldChg>
      <pc:sldChg chg="modSp">
        <pc:chgData name="Татьяна Скнарина" userId="3b6b6361f2673174" providerId="LiveId" clId="{CE9DFA11-00F7-4655-AEAE-F7DF7AE52002}" dt="2019-03-04T15:29:38.793" v="414" actId="20577"/>
        <pc:sldMkLst>
          <pc:docMk/>
          <pc:sldMk cId="466848832" sldId="261"/>
        </pc:sldMkLst>
        <pc:spChg chg="mod">
          <ac:chgData name="Татьяна Скнарина" userId="3b6b6361f2673174" providerId="LiveId" clId="{CE9DFA11-00F7-4655-AEAE-F7DF7AE52002}" dt="2019-03-04T15:29:38.793" v="414" actId="20577"/>
          <ac:spMkLst>
            <pc:docMk/>
            <pc:sldMk cId="466848832" sldId="261"/>
            <ac:spMk id="3" creationId="{00000000-0000-0000-0000-000000000000}"/>
          </ac:spMkLst>
        </pc:spChg>
        <pc:picChg chg="mod">
          <ac:chgData name="Татьяна Скнарина" userId="3b6b6361f2673174" providerId="LiveId" clId="{CE9DFA11-00F7-4655-AEAE-F7DF7AE52002}" dt="2019-03-04T15:29:00.324" v="369" actId="1076"/>
          <ac:picMkLst>
            <pc:docMk/>
            <pc:sldMk cId="466848832" sldId="261"/>
            <ac:picMk id="4" creationId="{00000000-0000-0000-0000-000000000000}"/>
          </ac:picMkLst>
        </pc:picChg>
        <pc:picChg chg="mod modCrop">
          <ac:chgData name="Татьяна Скнарина" userId="3b6b6361f2673174" providerId="LiveId" clId="{CE9DFA11-00F7-4655-AEAE-F7DF7AE52002}" dt="2019-03-04T15:28:57.996" v="368" actId="1076"/>
          <ac:picMkLst>
            <pc:docMk/>
            <pc:sldMk cId="466848832" sldId="261"/>
            <ac:picMk id="5" creationId="{00000000-0000-0000-0000-000000000000}"/>
          </ac:picMkLst>
        </pc:picChg>
      </pc:sldChg>
      <pc:sldChg chg="modSp">
        <pc:chgData name="Татьяна Скнарина" userId="3b6b6361f2673174" providerId="LiveId" clId="{CE9DFA11-00F7-4655-AEAE-F7DF7AE52002}" dt="2019-03-04T15:31:03.027" v="518" actId="1076"/>
        <pc:sldMkLst>
          <pc:docMk/>
          <pc:sldMk cId="3630907713" sldId="262"/>
        </pc:sldMkLst>
        <pc:spChg chg="mod">
          <ac:chgData name="Татьяна Скнарина" userId="3b6b6361f2673174" providerId="LiveId" clId="{CE9DFA11-00F7-4655-AEAE-F7DF7AE52002}" dt="2019-03-04T15:30:57.902" v="517" actId="20577"/>
          <ac:spMkLst>
            <pc:docMk/>
            <pc:sldMk cId="3630907713" sldId="262"/>
            <ac:spMk id="3" creationId="{00000000-0000-0000-0000-000000000000}"/>
          </ac:spMkLst>
        </pc:spChg>
        <pc:picChg chg="mod">
          <ac:chgData name="Татьяна Скнарина" userId="3b6b6361f2673174" providerId="LiveId" clId="{CE9DFA11-00F7-4655-AEAE-F7DF7AE52002}" dt="2019-03-04T15:31:03.027" v="518" actId="1076"/>
          <ac:picMkLst>
            <pc:docMk/>
            <pc:sldMk cId="3630907713" sldId="262"/>
            <ac:picMk id="4" creationId="{00000000-0000-0000-0000-000000000000}"/>
          </ac:picMkLst>
        </pc:picChg>
      </pc:sldChg>
      <pc:sldChg chg="modSp">
        <pc:chgData name="Татьяна Скнарина" userId="3b6b6361f2673174" providerId="LiveId" clId="{CE9DFA11-00F7-4655-AEAE-F7DF7AE52002}" dt="2019-03-04T15:33:10.574" v="524" actId="14100"/>
        <pc:sldMkLst>
          <pc:docMk/>
          <pc:sldMk cId="2240439604" sldId="263"/>
        </pc:sldMkLst>
        <pc:spChg chg="mod">
          <ac:chgData name="Татьяна Скнарина" userId="3b6b6361f2673174" providerId="LiveId" clId="{CE9DFA11-00F7-4655-AEAE-F7DF7AE52002}" dt="2019-03-04T15:32:57.058" v="522" actId="20577"/>
          <ac:spMkLst>
            <pc:docMk/>
            <pc:sldMk cId="2240439604" sldId="263"/>
            <ac:spMk id="3" creationId="{00000000-0000-0000-0000-000000000000}"/>
          </ac:spMkLst>
        </pc:spChg>
        <pc:picChg chg="mod">
          <ac:chgData name="Татьяна Скнарина" userId="3b6b6361f2673174" providerId="LiveId" clId="{CE9DFA11-00F7-4655-AEAE-F7DF7AE52002}" dt="2019-03-04T15:33:10.574" v="524" actId="14100"/>
          <ac:picMkLst>
            <pc:docMk/>
            <pc:sldMk cId="2240439604" sldId="263"/>
            <ac:picMk id="4" creationId="{00000000-0000-0000-0000-000000000000}"/>
          </ac:picMkLst>
        </pc:picChg>
      </pc:sldChg>
      <pc:sldChg chg="modSp">
        <pc:chgData name="Татьяна Скнарина" userId="3b6b6361f2673174" providerId="LiveId" clId="{CE9DFA11-00F7-4655-AEAE-F7DF7AE52002}" dt="2019-03-04T15:36:52.386" v="552" actId="1076"/>
        <pc:sldMkLst>
          <pc:docMk/>
          <pc:sldMk cId="4148464296" sldId="264"/>
        </pc:sldMkLst>
        <pc:spChg chg="mod">
          <ac:chgData name="Татьяна Скнарина" userId="3b6b6361f2673174" providerId="LiveId" clId="{CE9DFA11-00F7-4655-AEAE-F7DF7AE52002}" dt="2019-03-04T15:33:57.168" v="533" actId="313"/>
          <ac:spMkLst>
            <pc:docMk/>
            <pc:sldMk cId="4148464296" sldId="264"/>
            <ac:spMk id="2" creationId="{00000000-0000-0000-0000-000000000000}"/>
          </ac:spMkLst>
        </pc:spChg>
        <pc:spChg chg="mod">
          <ac:chgData name="Татьяна Скнарина" userId="3b6b6361f2673174" providerId="LiveId" clId="{CE9DFA11-00F7-4655-AEAE-F7DF7AE52002}" dt="2019-03-04T15:36:44.621" v="551" actId="5793"/>
          <ac:spMkLst>
            <pc:docMk/>
            <pc:sldMk cId="4148464296" sldId="264"/>
            <ac:spMk id="3" creationId="{00000000-0000-0000-0000-000000000000}"/>
          </ac:spMkLst>
        </pc:spChg>
        <pc:picChg chg="mod">
          <ac:chgData name="Татьяна Скнарина" userId="3b6b6361f2673174" providerId="LiveId" clId="{CE9DFA11-00F7-4655-AEAE-F7DF7AE52002}" dt="2019-03-04T15:36:52.386" v="552" actId="1076"/>
          <ac:picMkLst>
            <pc:docMk/>
            <pc:sldMk cId="4148464296" sldId="264"/>
            <ac:picMk id="4" creationId="{00000000-0000-0000-0000-000000000000}"/>
          </ac:picMkLst>
        </pc:picChg>
      </pc:sldChg>
      <pc:sldChg chg="modSp">
        <pc:chgData name="Татьяна Скнарина" userId="3b6b6361f2673174" providerId="LiveId" clId="{CE9DFA11-00F7-4655-AEAE-F7DF7AE52002}" dt="2019-03-04T15:37:32.949" v="568" actId="20577"/>
        <pc:sldMkLst>
          <pc:docMk/>
          <pc:sldMk cId="3723907270" sldId="265"/>
        </pc:sldMkLst>
        <pc:spChg chg="mod">
          <ac:chgData name="Татьяна Скнарина" userId="3b6b6361f2673174" providerId="LiveId" clId="{CE9DFA11-00F7-4655-AEAE-F7DF7AE52002}" dt="2019-03-04T15:37:32.949" v="568" actId="20577"/>
          <ac:spMkLst>
            <pc:docMk/>
            <pc:sldMk cId="3723907270" sldId="265"/>
            <ac:spMk id="3" creationId="{00000000-0000-0000-0000-000000000000}"/>
          </ac:spMkLst>
        </pc:spChg>
      </pc:sldChg>
      <pc:sldChg chg="modSp">
        <pc:chgData name="Татьяна Скнарина" userId="3b6b6361f2673174" providerId="LiveId" clId="{CE9DFA11-00F7-4655-AEAE-F7DF7AE52002}" dt="2019-03-04T15:39:24.636" v="576" actId="20577"/>
        <pc:sldMkLst>
          <pc:docMk/>
          <pc:sldMk cId="4146442742" sldId="266"/>
        </pc:sldMkLst>
        <pc:spChg chg="mod">
          <ac:chgData name="Татьяна Скнарина" userId="3b6b6361f2673174" providerId="LiveId" clId="{CE9DFA11-00F7-4655-AEAE-F7DF7AE52002}" dt="2019-03-04T15:39:24.636" v="576" actId="20577"/>
          <ac:spMkLst>
            <pc:docMk/>
            <pc:sldMk cId="4146442742" sldId="266"/>
            <ac:spMk id="3" creationId="{00000000-0000-0000-0000-000000000000}"/>
          </ac:spMkLst>
        </pc:spChg>
        <pc:picChg chg="mod">
          <ac:chgData name="Татьяна Скнарина" userId="3b6b6361f2673174" providerId="LiveId" clId="{CE9DFA11-00F7-4655-AEAE-F7DF7AE52002}" dt="2019-03-04T15:39:05.918" v="573" actId="14100"/>
          <ac:picMkLst>
            <pc:docMk/>
            <pc:sldMk cId="4146442742" sldId="266"/>
            <ac:picMk id="5" creationId="{9D2E7C6B-1EB7-44B4-9FC4-6BAB4FD32BEC}"/>
          </ac:picMkLst>
        </pc:picChg>
      </pc:sldChg>
      <pc:sldChg chg="modSp">
        <pc:chgData name="Татьяна Скнарина" userId="3b6b6361f2673174" providerId="LiveId" clId="{CE9DFA11-00F7-4655-AEAE-F7DF7AE52002}" dt="2019-03-04T15:40:19.168" v="580" actId="20577"/>
        <pc:sldMkLst>
          <pc:docMk/>
          <pc:sldMk cId="3892843624" sldId="267"/>
        </pc:sldMkLst>
        <pc:spChg chg="mod">
          <ac:chgData name="Татьяна Скнарина" userId="3b6b6361f2673174" providerId="LiveId" clId="{CE9DFA11-00F7-4655-AEAE-F7DF7AE52002}" dt="2019-03-04T15:40:19.168" v="580" actId="20577"/>
          <ac:spMkLst>
            <pc:docMk/>
            <pc:sldMk cId="3892843624" sldId="267"/>
            <ac:spMk id="3" creationId="{00000000-0000-0000-0000-000000000000}"/>
          </ac:spMkLst>
        </pc:spChg>
      </pc:sldChg>
      <pc:sldChg chg="modSp">
        <pc:chgData name="Татьяна Скнарина" userId="3b6b6361f2673174" providerId="LiveId" clId="{CE9DFA11-00F7-4655-AEAE-F7DF7AE52002}" dt="2019-03-04T15:42:08.402" v="644" actId="20577"/>
        <pc:sldMkLst>
          <pc:docMk/>
          <pc:sldMk cId="1367900727" sldId="268"/>
        </pc:sldMkLst>
        <pc:spChg chg="mod">
          <ac:chgData name="Татьяна Скнарина" userId="3b6b6361f2673174" providerId="LiveId" clId="{CE9DFA11-00F7-4655-AEAE-F7DF7AE52002}" dt="2019-03-04T15:42:08.402" v="644" actId="20577"/>
          <ac:spMkLst>
            <pc:docMk/>
            <pc:sldMk cId="1367900727" sldId="268"/>
            <ac:spMk id="3" creationId="{00000000-0000-0000-0000-000000000000}"/>
          </ac:spMkLst>
        </pc:spChg>
      </pc:sldChg>
      <pc:sldChg chg="modSp">
        <pc:chgData name="Татьяна Скнарина" userId="3b6b6361f2673174" providerId="LiveId" clId="{CE9DFA11-00F7-4655-AEAE-F7DF7AE52002}" dt="2019-03-04T15:42:35.277" v="646" actId="14100"/>
        <pc:sldMkLst>
          <pc:docMk/>
          <pc:sldMk cId="1876668573" sldId="269"/>
        </pc:sldMkLst>
        <pc:picChg chg="mod">
          <ac:chgData name="Татьяна Скнарина" userId="3b6b6361f2673174" providerId="LiveId" clId="{CE9DFA11-00F7-4655-AEAE-F7DF7AE52002}" dt="2019-03-04T15:42:35.277" v="646" actId="14100"/>
          <ac:picMkLst>
            <pc:docMk/>
            <pc:sldMk cId="1876668573" sldId="269"/>
            <ac:picMk id="4" creationId="{C0068DD4-EA6B-454D-965B-D0141153D79F}"/>
          </ac:picMkLst>
        </pc:picChg>
      </pc:sldChg>
    </pc:docChg>
  </pc:docChgLst>
  <pc:docChgLst>
    <pc:chgData name="Татьяна Скнарина" userId="3b6b6361f2673174" providerId="LiveId" clId="{0966F77E-B706-404B-8ECC-AF17C3DFDEE3}"/>
    <pc:docChg chg="undo custSel addSld delSld modSld sldOrd">
      <pc:chgData name="Татьяна Скнарина" userId="3b6b6361f2673174" providerId="LiveId" clId="{0966F77E-B706-404B-8ECC-AF17C3DFDEE3}" dt="2019-03-04T13:33:15.119" v="542"/>
      <pc:docMkLst>
        <pc:docMk/>
      </pc:docMkLst>
      <pc:sldChg chg="modTransition">
        <pc:chgData name="Татьяна Скнарина" userId="3b6b6361f2673174" providerId="LiveId" clId="{0966F77E-B706-404B-8ECC-AF17C3DFDEE3}" dt="2019-03-04T13:29:48.899" v="524"/>
        <pc:sldMkLst>
          <pc:docMk/>
          <pc:sldMk cId="713975640" sldId="256"/>
        </pc:sldMkLst>
      </pc:sldChg>
      <pc:sldChg chg="modSp modTransition">
        <pc:chgData name="Татьяна Скнарина" userId="3b6b6361f2673174" providerId="LiveId" clId="{0966F77E-B706-404B-8ECC-AF17C3DFDEE3}" dt="2019-03-04T13:29:55.170" v="525"/>
        <pc:sldMkLst>
          <pc:docMk/>
          <pc:sldMk cId="3976917979" sldId="257"/>
        </pc:sldMkLst>
        <pc:spChg chg="mod">
          <ac:chgData name="Татьяна Скнарина" userId="3b6b6361f2673174" providerId="LiveId" clId="{0966F77E-B706-404B-8ECC-AF17C3DFDEE3}" dt="2019-03-04T13:28:04.958" v="513" actId="12"/>
          <ac:spMkLst>
            <pc:docMk/>
            <pc:sldMk cId="3976917979" sldId="257"/>
            <ac:spMk id="3" creationId="{00000000-0000-0000-0000-000000000000}"/>
          </ac:spMkLst>
        </pc:spChg>
      </pc:sldChg>
      <pc:sldChg chg="modSp modTransition">
        <pc:chgData name="Татьяна Скнарина" userId="3b6b6361f2673174" providerId="LiveId" clId="{0966F77E-B706-404B-8ECC-AF17C3DFDEE3}" dt="2019-03-04T13:30:02.110" v="526"/>
        <pc:sldMkLst>
          <pc:docMk/>
          <pc:sldMk cId="857305235" sldId="258"/>
        </pc:sldMkLst>
        <pc:spChg chg="mod">
          <ac:chgData name="Татьяна Скнарина" userId="3b6b6361f2673174" providerId="LiveId" clId="{0966F77E-B706-404B-8ECC-AF17C3DFDEE3}" dt="2019-03-04T13:28:12.580" v="514" actId="12"/>
          <ac:spMkLst>
            <pc:docMk/>
            <pc:sldMk cId="857305235" sldId="258"/>
            <ac:spMk id="3" creationId="{00000000-0000-0000-0000-000000000000}"/>
          </ac:spMkLst>
        </pc:spChg>
      </pc:sldChg>
      <pc:sldChg chg="modTransition">
        <pc:chgData name="Татьяна Скнарина" userId="3b6b6361f2673174" providerId="LiveId" clId="{0966F77E-B706-404B-8ECC-AF17C3DFDEE3}" dt="2019-03-04T13:30:25.369" v="527"/>
        <pc:sldMkLst>
          <pc:docMk/>
          <pc:sldMk cId="2756980402" sldId="259"/>
        </pc:sldMkLst>
      </pc:sldChg>
      <pc:sldChg chg="modTransition">
        <pc:chgData name="Татьяна Скнарина" userId="3b6b6361f2673174" providerId="LiveId" clId="{0966F77E-B706-404B-8ECC-AF17C3DFDEE3}" dt="2019-03-04T13:30:43.251" v="529"/>
        <pc:sldMkLst>
          <pc:docMk/>
          <pc:sldMk cId="1352093535" sldId="260"/>
        </pc:sldMkLst>
      </pc:sldChg>
      <pc:sldChg chg="modSp modTransition">
        <pc:chgData name="Татьяна Скнарина" userId="3b6b6361f2673174" providerId="LiveId" clId="{0966F77E-B706-404B-8ECC-AF17C3DFDEE3}" dt="2019-03-04T13:31:04.760" v="531"/>
        <pc:sldMkLst>
          <pc:docMk/>
          <pc:sldMk cId="466848832" sldId="261"/>
        </pc:sldMkLst>
        <pc:spChg chg="mod">
          <ac:chgData name="Татьяна Скнарина" userId="3b6b6361f2673174" providerId="LiveId" clId="{0966F77E-B706-404B-8ECC-AF17C3DFDEE3}" dt="2019-03-04T13:28:27.042" v="515" actId="20577"/>
          <ac:spMkLst>
            <pc:docMk/>
            <pc:sldMk cId="466848832" sldId="261"/>
            <ac:spMk id="3" creationId="{00000000-0000-0000-0000-000000000000}"/>
          </ac:spMkLst>
        </pc:spChg>
      </pc:sldChg>
      <pc:sldChg chg="modTransition">
        <pc:chgData name="Татьяна Скнарина" userId="3b6b6361f2673174" providerId="LiveId" clId="{0966F77E-B706-404B-8ECC-AF17C3DFDEE3}" dt="2019-03-04T13:31:13.659" v="532"/>
        <pc:sldMkLst>
          <pc:docMk/>
          <pc:sldMk cId="3630907713" sldId="262"/>
        </pc:sldMkLst>
      </pc:sldChg>
      <pc:sldChg chg="modSp modTransition">
        <pc:chgData name="Татьяна Скнарина" userId="3b6b6361f2673174" providerId="LiveId" clId="{0966F77E-B706-404B-8ECC-AF17C3DFDEE3}" dt="2019-03-04T13:31:29.469" v="533"/>
        <pc:sldMkLst>
          <pc:docMk/>
          <pc:sldMk cId="2240439604" sldId="263"/>
        </pc:sldMkLst>
        <pc:spChg chg="mod">
          <ac:chgData name="Татьяна Скнарина" userId="3b6b6361f2673174" providerId="LiveId" clId="{0966F77E-B706-404B-8ECC-AF17C3DFDEE3}" dt="2019-03-04T13:24:59.631" v="448" actId="20577"/>
          <ac:spMkLst>
            <pc:docMk/>
            <pc:sldMk cId="2240439604" sldId="263"/>
            <ac:spMk id="2" creationId="{00000000-0000-0000-0000-000000000000}"/>
          </ac:spMkLst>
        </pc:spChg>
        <pc:spChg chg="mod">
          <ac:chgData name="Татьяна Скнарина" userId="3b6b6361f2673174" providerId="LiveId" clId="{0966F77E-B706-404B-8ECC-AF17C3DFDEE3}" dt="2019-03-04T13:24:42.950" v="433" actId="14100"/>
          <ac:spMkLst>
            <pc:docMk/>
            <pc:sldMk cId="2240439604" sldId="263"/>
            <ac:spMk id="3" creationId="{00000000-0000-0000-0000-000000000000}"/>
          </ac:spMkLst>
        </pc:spChg>
      </pc:sldChg>
      <pc:sldChg chg="modSp modTransition">
        <pc:chgData name="Татьяна Скнарина" userId="3b6b6361f2673174" providerId="LiveId" clId="{0966F77E-B706-404B-8ECC-AF17C3DFDEE3}" dt="2019-03-04T13:31:38.719" v="534"/>
        <pc:sldMkLst>
          <pc:docMk/>
          <pc:sldMk cId="4148464296" sldId="264"/>
        </pc:sldMkLst>
        <pc:spChg chg="mod">
          <ac:chgData name="Татьяна Скнарина" userId="3b6b6361f2673174" providerId="LiveId" clId="{0966F77E-B706-404B-8ECC-AF17C3DFDEE3}" dt="2019-03-04T13:26:15.229" v="491" actId="20577"/>
          <ac:spMkLst>
            <pc:docMk/>
            <pc:sldMk cId="4148464296" sldId="264"/>
            <ac:spMk id="2" creationId="{00000000-0000-0000-0000-000000000000}"/>
          </ac:spMkLst>
        </pc:spChg>
        <pc:spChg chg="mod">
          <ac:chgData name="Татьяна Скнарина" userId="3b6b6361f2673174" providerId="LiveId" clId="{0966F77E-B706-404B-8ECC-AF17C3DFDEE3}" dt="2019-03-04T13:27:11.780" v="496" actId="20577"/>
          <ac:spMkLst>
            <pc:docMk/>
            <pc:sldMk cId="4148464296" sldId="264"/>
            <ac:spMk id="3" creationId="{00000000-0000-0000-0000-000000000000}"/>
          </ac:spMkLst>
        </pc:spChg>
        <pc:picChg chg="mod">
          <ac:chgData name="Татьяна Скнарина" userId="3b6b6361f2673174" providerId="LiveId" clId="{0966F77E-B706-404B-8ECC-AF17C3DFDEE3}" dt="2019-03-04T13:27:00.989" v="494" actId="1076"/>
          <ac:picMkLst>
            <pc:docMk/>
            <pc:sldMk cId="4148464296" sldId="264"/>
            <ac:picMk id="4" creationId="{00000000-0000-0000-0000-000000000000}"/>
          </ac:picMkLst>
        </pc:picChg>
      </pc:sldChg>
      <pc:sldChg chg="addSp modSp modTransition">
        <pc:chgData name="Татьяна Скнарина" userId="3b6b6361f2673174" providerId="LiveId" clId="{0966F77E-B706-404B-8ECC-AF17C3DFDEE3}" dt="2019-03-04T13:31:53.810" v="535"/>
        <pc:sldMkLst>
          <pc:docMk/>
          <pc:sldMk cId="3723907270" sldId="265"/>
        </pc:sldMkLst>
        <pc:spChg chg="mod">
          <ac:chgData name="Татьяна Скнарина" userId="3b6b6361f2673174" providerId="LiveId" clId="{0966F77E-B706-404B-8ECC-AF17C3DFDEE3}" dt="2019-03-04T13:27:29.024" v="512" actId="20577"/>
          <ac:spMkLst>
            <pc:docMk/>
            <pc:sldMk cId="3723907270" sldId="265"/>
            <ac:spMk id="2" creationId="{00000000-0000-0000-0000-000000000000}"/>
          </ac:spMkLst>
        </pc:spChg>
        <pc:spChg chg="mod">
          <ac:chgData name="Татьяна Скнарина" userId="3b6b6361f2673174" providerId="LiveId" clId="{0966F77E-B706-404B-8ECC-AF17C3DFDEE3}" dt="2019-03-04T13:27:21.495" v="505" actId="20577"/>
          <ac:spMkLst>
            <pc:docMk/>
            <pc:sldMk cId="3723907270" sldId="265"/>
            <ac:spMk id="3" creationId="{00000000-0000-0000-0000-000000000000}"/>
          </ac:spMkLst>
        </pc:spChg>
        <pc:picChg chg="add mod">
          <ac:chgData name="Татьяна Скнарина" userId="3b6b6361f2673174" providerId="LiveId" clId="{0966F77E-B706-404B-8ECC-AF17C3DFDEE3}" dt="2019-03-04T12:59:52.194" v="54" actId="1076"/>
          <ac:picMkLst>
            <pc:docMk/>
            <pc:sldMk cId="3723907270" sldId="265"/>
            <ac:picMk id="4" creationId="{660C945D-D22B-444E-B555-6801998BBEBC}"/>
          </ac:picMkLst>
        </pc:picChg>
      </pc:sldChg>
      <pc:sldChg chg="addSp delSp modSp modTransition">
        <pc:chgData name="Татьяна Скнарина" userId="3b6b6361f2673174" providerId="LiveId" clId="{0966F77E-B706-404B-8ECC-AF17C3DFDEE3}" dt="2019-03-04T13:32:02.099" v="536"/>
        <pc:sldMkLst>
          <pc:docMk/>
          <pc:sldMk cId="4146442742" sldId="266"/>
        </pc:sldMkLst>
        <pc:spChg chg="mod">
          <ac:chgData name="Татьяна Скнарина" userId="3b6b6361f2673174" providerId="LiveId" clId="{0966F77E-B706-404B-8ECC-AF17C3DFDEE3}" dt="2019-03-04T13:01:39.111" v="110" actId="20577"/>
          <ac:spMkLst>
            <pc:docMk/>
            <pc:sldMk cId="4146442742" sldId="266"/>
            <ac:spMk id="2" creationId="{00000000-0000-0000-0000-000000000000}"/>
          </ac:spMkLst>
        </pc:spChg>
        <pc:spChg chg="mod">
          <ac:chgData name="Татьяна Скнарина" userId="3b6b6361f2673174" providerId="LiveId" clId="{0966F77E-B706-404B-8ECC-AF17C3DFDEE3}" dt="2019-03-04T13:28:45.429" v="517" actId="27636"/>
          <ac:spMkLst>
            <pc:docMk/>
            <pc:sldMk cId="4146442742" sldId="266"/>
            <ac:spMk id="3" creationId="{00000000-0000-0000-0000-000000000000}"/>
          </ac:spMkLst>
        </pc:spChg>
        <pc:picChg chg="add del">
          <ac:chgData name="Татьяна Скнарина" userId="3b6b6361f2673174" providerId="LiveId" clId="{0966F77E-B706-404B-8ECC-AF17C3DFDEE3}" dt="2019-03-04T13:02:40.007" v="115"/>
          <ac:picMkLst>
            <pc:docMk/>
            <pc:sldMk cId="4146442742" sldId="266"/>
            <ac:picMk id="4" creationId="{B0BA9F16-95DB-430C-B271-327A51A1CF7E}"/>
          </ac:picMkLst>
        </pc:picChg>
        <pc:picChg chg="add mod">
          <ac:chgData name="Татьяна Скнарина" userId="3b6b6361f2673174" providerId="LiveId" clId="{0966F77E-B706-404B-8ECC-AF17C3DFDEE3}" dt="2019-03-04T13:03:26.382" v="125" actId="14100"/>
          <ac:picMkLst>
            <pc:docMk/>
            <pc:sldMk cId="4146442742" sldId="266"/>
            <ac:picMk id="5" creationId="{9D2E7C6B-1EB7-44B4-9FC4-6BAB4FD32BEC}"/>
          </ac:picMkLst>
        </pc:picChg>
      </pc:sldChg>
      <pc:sldChg chg="addSp modSp modTransition">
        <pc:chgData name="Татьяна Скнарина" userId="3b6b6361f2673174" providerId="LiveId" clId="{0966F77E-B706-404B-8ECC-AF17C3DFDEE3}" dt="2019-03-04T13:32:17.529" v="537"/>
        <pc:sldMkLst>
          <pc:docMk/>
          <pc:sldMk cId="3892843624" sldId="267"/>
        </pc:sldMkLst>
        <pc:spChg chg="mod">
          <ac:chgData name="Татьяна Скнарина" userId="3b6b6361f2673174" providerId="LiveId" clId="{0966F77E-B706-404B-8ECC-AF17C3DFDEE3}" dt="2019-03-04T13:10:23.632" v="172" actId="20577"/>
          <ac:spMkLst>
            <pc:docMk/>
            <pc:sldMk cId="3892843624" sldId="267"/>
            <ac:spMk id="2" creationId="{00000000-0000-0000-0000-000000000000}"/>
          </ac:spMkLst>
        </pc:spChg>
        <pc:spChg chg="mod">
          <ac:chgData name="Татьяна Скнарина" userId="3b6b6361f2673174" providerId="LiveId" clId="{0966F77E-B706-404B-8ECC-AF17C3DFDEE3}" dt="2019-03-04T13:28:52.720" v="519" actId="27636"/>
          <ac:spMkLst>
            <pc:docMk/>
            <pc:sldMk cId="3892843624" sldId="267"/>
            <ac:spMk id="3" creationId="{00000000-0000-0000-0000-000000000000}"/>
          </ac:spMkLst>
        </pc:spChg>
        <pc:picChg chg="add mod">
          <ac:chgData name="Татьяна Скнарина" userId="3b6b6361f2673174" providerId="LiveId" clId="{0966F77E-B706-404B-8ECC-AF17C3DFDEE3}" dt="2019-03-04T13:28:58.154" v="520" actId="1076"/>
          <ac:picMkLst>
            <pc:docMk/>
            <pc:sldMk cId="3892843624" sldId="267"/>
            <ac:picMk id="4" creationId="{365CE6ED-277E-4040-ADA4-60F3AA3F619C}"/>
          </ac:picMkLst>
        </pc:picChg>
      </pc:sldChg>
      <pc:sldChg chg="addSp delSp modSp modTransition">
        <pc:chgData name="Татьяна Скнарина" userId="3b6b6361f2673174" providerId="LiveId" clId="{0966F77E-B706-404B-8ECC-AF17C3DFDEE3}" dt="2019-03-04T13:32:41.209" v="538"/>
        <pc:sldMkLst>
          <pc:docMk/>
          <pc:sldMk cId="1367900727" sldId="268"/>
        </pc:sldMkLst>
        <pc:spChg chg="mod">
          <ac:chgData name="Татьяна Скнарина" userId="3b6b6361f2673174" providerId="LiveId" clId="{0966F77E-B706-404B-8ECC-AF17C3DFDEE3}" dt="2019-03-04T13:12:56.172" v="255" actId="20577"/>
          <ac:spMkLst>
            <pc:docMk/>
            <pc:sldMk cId="1367900727" sldId="268"/>
            <ac:spMk id="2" creationId="{00000000-0000-0000-0000-000000000000}"/>
          </ac:spMkLst>
        </pc:spChg>
        <pc:spChg chg="mod">
          <ac:chgData name="Татьяна Скнарина" userId="3b6b6361f2673174" providerId="LiveId" clId="{0966F77E-B706-404B-8ECC-AF17C3DFDEE3}" dt="2019-03-04T13:29:07.287" v="522" actId="27636"/>
          <ac:spMkLst>
            <pc:docMk/>
            <pc:sldMk cId="1367900727" sldId="268"/>
            <ac:spMk id="3" creationId="{00000000-0000-0000-0000-000000000000}"/>
          </ac:spMkLst>
        </pc:spChg>
        <pc:spChg chg="add del">
          <ac:chgData name="Татьяна Скнарина" userId="3b6b6361f2673174" providerId="LiveId" clId="{0966F77E-B706-404B-8ECC-AF17C3DFDEE3}" dt="2019-03-04T13:13:45.001" v="257"/>
          <ac:spMkLst>
            <pc:docMk/>
            <pc:sldMk cId="1367900727" sldId="268"/>
            <ac:spMk id="4" creationId="{4973DD7B-A446-4AA3-AB2C-98A8FEED6108}"/>
          </ac:spMkLst>
        </pc:spChg>
        <pc:picChg chg="add mod">
          <ac:chgData name="Татьяна Скнарина" userId="3b6b6361f2673174" providerId="LiveId" clId="{0966F77E-B706-404B-8ECC-AF17C3DFDEE3}" dt="2019-03-04T13:29:11.650" v="523" actId="1076"/>
          <ac:picMkLst>
            <pc:docMk/>
            <pc:sldMk cId="1367900727" sldId="268"/>
            <ac:picMk id="5" creationId="{78FF27AB-81DD-4599-9BBB-B089C70AD075}"/>
          </ac:picMkLst>
        </pc:picChg>
        <pc:picChg chg="add del">
          <ac:chgData name="Татьяна Скнарина" userId="3b6b6361f2673174" providerId="LiveId" clId="{0966F77E-B706-404B-8ECC-AF17C3DFDEE3}" dt="2019-03-04T13:13:45.001" v="257"/>
          <ac:picMkLst>
            <pc:docMk/>
            <pc:sldMk cId="1367900727" sldId="268"/>
            <ac:picMk id="1025" creationId="{5374DD3B-27C4-43DF-92FC-C25853290CD1}"/>
          </ac:picMkLst>
        </pc:picChg>
      </pc:sldChg>
      <pc:sldChg chg="addSp modSp modTransition">
        <pc:chgData name="Татьяна Скнарина" userId="3b6b6361f2673174" providerId="LiveId" clId="{0966F77E-B706-404B-8ECC-AF17C3DFDEE3}" dt="2019-03-04T13:33:00.362" v="541"/>
        <pc:sldMkLst>
          <pc:docMk/>
          <pc:sldMk cId="1876668573" sldId="269"/>
        </pc:sldMkLst>
        <pc:spChg chg="mod">
          <ac:chgData name="Татьяна Скнарина" userId="3b6b6361f2673174" providerId="LiveId" clId="{0966F77E-B706-404B-8ECC-AF17C3DFDEE3}" dt="2019-03-04T13:15:50.217" v="311" actId="20577"/>
          <ac:spMkLst>
            <pc:docMk/>
            <pc:sldMk cId="1876668573" sldId="269"/>
            <ac:spMk id="2" creationId="{00000000-0000-0000-0000-000000000000}"/>
          </ac:spMkLst>
        </pc:spChg>
        <pc:picChg chg="add mod">
          <ac:chgData name="Татьяна Скнарина" userId="3b6b6361f2673174" providerId="LiveId" clId="{0966F77E-B706-404B-8ECC-AF17C3DFDEE3}" dt="2019-03-04T13:16:35.198" v="316" actId="14100"/>
          <ac:picMkLst>
            <pc:docMk/>
            <pc:sldMk cId="1876668573" sldId="269"/>
            <ac:picMk id="4" creationId="{C0068DD4-EA6B-454D-965B-D0141153D79F}"/>
          </ac:picMkLst>
        </pc:picChg>
      </pc:sldChg>
      <pc:sldChg chg="del ord">
        <pc:chgData name="Татьяна Скнарина" userId="3b6b6361f2673174" providerId="LiveId" clId="{0966F77E-B706-404B-8ECC-AF17C3DFDEE3}" dt="2019-03-04T13:17:03.626" v="320" actId="2696"/>
        <pc:sldMkLst>
          <pc:docMk/>
          <pc:sldMk cId="2977547957" sldId="270"/>
        </pc:sldMkLst>
      </pc:sldChg>
      <pc:sldChg chg="del">
        <pc:chgData name="Татьяна Скнарина" userId="3b6b6361f2673174" providerId="LiveId" clId="{0966F77E-B706-404B-8ECC-AF17C3DFDEE3}" dt="2019-03-04T13:16:56.891" v="318" actId="2696"/>
        <pc:sldMkLst>
          <pc:docMk/>
          <pc:sldMk cId="431549254" sldId="271"/>
        </pc:sldMkLst>
      </pc:sldChg>
      <pc:sldChg chg="del">
        <pc:chgData name="Татьяна Скнарина" userId="3b6b6361f2673174" providerId="LiveId" clId="{0966F77E-B706-404B-8ECC-AF17C3DFDEE3}" dt="2019-03-04T13:17:00.556" v="319" actId="2696"/>
        <pc:sldMkLst>
          <pc:docMk/>
          <pc:sldMk cId="695914046" sldId="272"/>
        </pc:sldMkLst>
      </pc:sldChg>
      <pc:sldChg chg="del">
        <pc:chgData name="Татьяна Скнарина" userId="3b6b6361f2673174" providerId="LiveId" clId="{0966F77E-B706-404B-8ECC-AF17C3DFDEE3}" dt="2019-03-04T13:17:06.966" v="321" actId="2696"/>
        <pc:sldMkLst>
          <pc:docMk/>
          <pc:sldMk cId="1284655707" sldId="273"/>
        </pc:sldMkLst>
      </pc:sldChg>
      <pc:sldChg chg="del">
        <pc:chgData name="Татьяна Скнарина" userId="3b6b6361f2673174" providerId="LiveId" clId="{0966F77E-B706-404B-8ECC-AF17C3DFDEE3}" dt="2019-03-04T13:17:10.902" v="322" actId="2696"/>
        <pc:sldMkLst>
          <pc:docMk/>
          <pc:sldMk cId="2689201420" sldId="274"/>
        </pc:sldMkLst>
      </pc:sldChg>
      <pc:sldChg chg="del">
        <pc:chgData name="Татьяна Скнарина" userId="3b6b6361f2673174" providerId="LiveId" clId="{0966F77E-B706-404B-8ECC-AF17C3DFDEE3}" dt="2019-03-04T13:17:14.166" v="323" actId="2696"/>
        <pc:sldMkLst>
          <pc:docMk/>
          <pc:sldMk cId="3722726859" sldId="275"/>
        </pc:sldMkLst>
      </pc:sldChg>
      <pc:sldChg chg="del">
        <pc:chgData name="Татьяна Скнарина" userId="3b6b6361f2673174" providerId="LiveId" clId="{0966F77E-B706-404B-8ECC-AF17C3DFDEE3}" dt="2019-03-04T13:17:18.669" v="324" actId="2696"/>
        <pc:sldMkLst>
          <pc:docMk/>
          <pc:sldMk cId="2403706740" sldId="276"/>
        </pc:sldMkLst>
      </pc:sldChg>
      <pc:sldChg chg="del">
        <pc:chgData name="Татьяна Скнарина" userId="3b6b6361f2673174" providerId="LiveId" clId="{0966F77E-B706-404B-8ECC-AF17C3DFDEE3}" dt="2019-03-04T13:17:22.236" v="325" actId="2696"/>
        <pc:sldMkLst>
          <pc:docMk/>
          <pc:sldMk cId="3753048738" sldId="277"/>
        </pc:sldMkLst>
      </pc:sldChg>
      <pc:sldChg chg="add del">
        <pc:chgData name="Татьяна Скнарина" userId="3b6b6361f2673174" providerId="LiveId" clId="{0966F77E-B706-404B-8ECC-AF17C3DFDEE3}" dt="2019-03-04T13:18:28.156" v="358" actId="2696"/>
        <pc:sldMkLst>
          <pc:docMk/>
          <pc:sldMk cId="2300727134" sldId="278"/>
        </pc:sldMkLst>
      </pc:sldChg>
      <pc:sldChg chg="modSp modTransition">
        <pc:chgData name="Татьяна Скнарина" userId="3b6b6361f2673174" providerId="LiveId" clId="{0966F77E-B706-404B-8ECC-AF17C3DFDEE3}" dt="2019-03-04T13:33:15.119" v="542"/>
        <pc:sldMkLst>
          <pc:docMk/>
          <pc:sldMk cId="2339585837" sldId="279"/>
        </pc:sldMkLst>
        <pc:spChg chg="mod">
          <ac:chgData name="Татьяна Скнарина" userId="3b6b6361f2673174" providerId="LiveId" clId="{0966F77E-B706-404B-8ECC-AF17C3DFDEE3}" dt="2019-03-04T13:21:01.636" v="386" actId="20577"/>
          <ac:spMkLst>
            <pc:docMk/>
            <pc:sldMk cId="2339585837" sldId="279"/>
            <ac:spMk id="2" creationId="{00000000-0000-0000-0000-000000000000}"/>
          </ac:spMkLst>
        </pc:spChg>
        <pc:spChg chg="mod">
          <ac:chgData name="Татьяна Скнарина" userId="3b6b6361f2673174" providerId="LiveId" clId="{0966F77E-B706-404B-8ECC-AF17C3DFDEE3}" dt="2019-03-04T13:23:39.355" v="417" actId="12"/>
          <ac:spMkLst>
            <pc:docMk/>
            <pc:sldMk cId="2339585837" sldId="279"/>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19.05.2021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19.05.2021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19.05.2021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19.05.2021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7" name="Title 6"/>
          <p:cNvSpPr>
            <a:spLocks noGrp="1"/>
          </p:cNvSpPr>
          <p:nvPr>
            <p:ph type="title"/>
          </p:nvPr>
        </p:nvSpPr>
        <p:spPr/>
        <p:txBody>
          <a:bodyPr/>
          <a:lstStyle/>
          <a:p>
            <a:r>
              <a:rPr lang="ru-RU"/>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19.05.2021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pPr/>
              <a:t>19.05.2021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19.05.2021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pPr/>
              <a:t>19.05.2021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pPr/>
              <a:t>19.05.2021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pPr/>
              <a:t>19.05.2021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19.05.2021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pPr/>
              <a:t>19.05.2021</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pPr/>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dirty="0">
                <a:solidFill>
                  <a:schemeClr val="tx1"/>
                </a:solidFill>
              </a:rPr>
              <a:t>Первый космонавт в космосе.</a:t>
            </a:r>
            <a:br>
              <a:rPr lang="ru-RU" dirty="0">
                <a:solidFill>
                  <a:schemeClr val="tx1"/>
                </a:solidFill>
              </a:rPr>
            </a:br>
            <a:r>
              <a:rPr lang="ru-RU" dirty="0">
                <a:solidFill>
                  <a:schemeClr val="tx1"/>
                </a:solidFill>
              </a:rPr>
              <a:t>Исследование  космоса в наши дни.</a:t>
            </a:r>
          </a:p>
        </p:txBody>
      </p:sp>
      <p:sp>
        <p:nvSpPr>
          <p:cNvPr id="3" name="Подзаголовок 2"/>
          <p:cNvSpPr>
            <a:spLocks noGrp="1"/>
          </p:cNvSpPr>
          <p:nvPr>
            <p:ph type="subTitle" idx="1"/>
          </p:nvPr>
        </p:nvSpPr>
        <p:spPr>
          <a:xfrm>
            <a:off x="5000628" y="3786190"/>
            <a:ext cx="3456384" cy="2232248"/>
          </a:xfrm>
        </p:spPr>
        <p:txBody>
          <a:bodyPr>
            <a:normAutofit/>
          </a:bodyPr>
          <a:lstStyle/>
          <a:p>
            <a:pPr algn="r"/>
            <a:endParaRPr lang="ru-RU" dirty="0">
              <a:solidFill>
                <a:schemeClr val="tx1"/>
              </a:solidFill>
            </a:endParaRPr>
          </a:p>
        </p:txBody>
      </p:sp>
    </p:spTree>
    <p:extLst>
      <p:ext uri="{BB962C8B-B14F-4D97-AF65-F5344CB8AC3E}">
        <p14:creationId xmlns:p14="http://schemas.microsoft.com/office/powerpoint/2010/main" xmlns="" val="7139756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3" y="1268760"/>
            <a:ext cx="8712968" cy="3096344"/>
          </a:xfrm>
        </p:spPr>
        <p:txBody>
          <a:bodyPr>
            <a:normAutofit fontScale="92500" lnSpcReduction="10000"/>
          </a:bodyPr>
          <a:lstStyle/>
          <a:p>
            <a:r>
              <a:rPr lang="ru-RU" dirty="0">
                <a:latin typeface="Calibri" panose="020F0502020204030204" pitchFamily="34" charset="0"/>
                <a:ea typeface="Calibri" panose="020F0502020204030204" pitchFamily="34" charset="0"/>
                <a:cs typeface="Times New Roman" panose="02020603050405020304" pitchFamily="18" charset="0"/>
              </a:rPr>
              <a:t> </a:t>
            </a:r>
            <a:br>
              <a:rPr lang="ru-RU" dirty="0">
                <a:latin typeface="Calibri" panose="020F0502020204030204" pitchFamily="34" charset="0"/>
                <a:ea typeface="Calibri" panose="020F0502020204030204" pitchFamily="34" charset="0"/>
                <a:cs typeface="Times New Roman" panose="02020603050405020304" pitchFamily="18" charset="0"/>
              </a:rPr>
            </a:br>
            <a:r>
              <a:rPr lang="ru-RU" dirty="0">
                <a:latin typeface="Calibri" panose="020F0502020204030204" pitchFamily="34" charset="0"/>
                <a:ea typeface="Calibri" panose="020F0502020204030204" pitchFamily="34" charset="0"/>
                <a:cs typeface="Times New Roman" panose="02020603050405020304" pitchFamily="18" charset="0"/>
              </a:rPr>
              <a:t>Пролетая мимо Сатурна, два зонда «Вояджер» сделали удивительные снимки. «Вояджер», посетивший Сатурн в 1979-1980 гг., сумел добыть информацию, которая поразила ученых. Оказалось, что по внешнему краю колец Сатурна располагается великое множество узких колечек, как бы переплетенных друг с другом. Все объяснилось, когда чуть позже были открыты еще два спутника Сатурна – Пандора и Прометей, орбиты которых пролегают по разные стороны от колец. </a:t>
            </a:r>
            <a:endParaRPr lang="ru-RU" dirty="0"/>
          </a:p>
        </p:txBody>
      </p:sp>
      <p:sp>
        <p:nvSpPr>
          <p:cNvPr id="2" name="Заголовок 1"/>
          <p:cNvSpPr>
            <a:spLocks noGrp="1"/>
          </p:cNvSpPr>
          <p:nvPr>
            <p:ph type="title"/>
          </p:nvPr>
        </p:nvSpPr>
        <p:spPr/>
        <p:txBody>
          <a:bodyPr>
            <a:normAutofit fontScale="90000"/>
          </a:bodyPr>
          <a:lstStyle/>
          <a:p>
            <a:r>
              <a:rPr lang="ru-RU" dirty="0"/>
              <a:t>Исследование космоса в наши дни</a:t>
            </a:r>
            <a:br>
              <a:rPr lang="ru-RU" dirty="0"/>
            </a:br>
            <a:r>
              <a:rPr lang="ru-RU" dirty="0"/>
              <a:t>Сатурн </a:t>
            </a:r>
          </a:p>
        </p:txBody>
      </p:sp>
      <p:pic>
        <p:nvPicPr>
          <p:cNvPr id="4" name="Рисунок 3">
            <a:extLst>
              <a:ext uri="{FF2B5EF4-FFF2-40B4-BE49-F238E27FC236}">
                <a16:creationId xmlns:a16="http://schemas.microsoft.com/office/drawing/2014/main" xmlns="" id="{660C945D-D22B-444E-B555-6801998BBEBC}"/>
              </a:ext>
            </a:extLst>
          </p:cNvPr>
          <p:cNvPicPr>
            <a:picLocks noChangeAspect="1"/>
          </p:cNvPicPr>
          <p:nvPr/>
        </p:nvPicPr>
        <p:blipFill>
          <a:blip r:embed="rId2"/>
          <a:stretch>
            <a:fillRect/>
          </a:stretch>
        </p:blipFill>
        <p:spPr>
          <a:xfrm>
            <a:off x="1971369" y="4149080"/>
            <a:ext cx="5201259" cy="2708920"/>
          </a:xfrm>
          <a:prstGeom prst="rect">
            <a:avLst/>
          </a:prstGeom>
        </p:spPr>
      </p:pic>
    </p:spTree>
    <p:extLst>
      <p:ext uri="{BB962C8B-B14F-4D97-AF65-F5344CB8AC3E}">
        <p14:creationId xmlns:p14="http://schemas.microsoft.com/office/powerpoint/2010/main" xmlns="" val="37239072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1" y="1591057"/>
            <a:ext cx="8640960" cy="3062079"/>
          </a:xfrm>
        </p:spPr>
        <p:txBody>
          <a:bodyPr>
            <a:normAutofit/>
          </a:bodyPr>
          <a:lstStyle/>
          <a:p>
            <a:pPr marL="0" indent="0">
              <a:buNone/>
            </a:pPr>
            <a:r>
              <a:rPr lang="ru-RU" dirty="0">
                <a:latin typeface="Calibri" panose="020F0502020204030204" pitchFamily="34" charset="0"/>
                <a:ea typeface="Calibri" panose="020F0502020204030204" pitchFamily="34" charset="0"/>
                <a:cs typeface="Times New Roman" panose="02020603050405020304" pitchFamily="18" charset="0"/>
              </a:rPr>
              <a:t>Наша галактика представляет собой плоский диск, протяженностью примерно 120 000 световых лет в поперечнике, с выпуклостью в центре. Млечный Путь – гигантский рукав, скрученный в спираль огромной звездной системы. Количество составляющих его звезд превышает 100 миллиардов (точная цифра пока не установлена).</a:t>
            </a:r>
            <a:r>
              <a:rPr lang="ru-RU" sz="1800" dirty="0">
                <a:solidFill>
                  <a:srgbClr val="000000"/>
                </a:solidFill>
                <a:latin typeface="Arial" panose="020B0604020202020204" pitchFamily="34" charset="0"/>
                <a:ea typeface="Calibri" panose="020F0502020204030204" pitchFamily="34" charset="0"/>
              </a:rPr>
              <a:t> </a:t>
            </a:r>
            <a:r>
              <a:rPr lang="ru-RU" dirty="0">
                <a:latin typeface="Calibri" panose="020F0502020204030204" pitchFamily="34" charset="0"/>
                <a:ea typeface="Calibri" panose="020F0502020204030204" pitchFamily="34" charset="0"/>
                <a:cs typeface="Times New Roman" panose="02020603050405020304" pitchFamily="18" charset="0"/>
              </a:rPr>
              <a:t>Вращение галактики было открыто нидерландским астрономом Яном </a:t>
            </a:r>
            <a:r>
              <a:rPr lang="ru-RU" dirty="0" err="1">
                <a:latin typeface="Calibri" panose="020F0502020204030204" pitchFamily="34" charset="0"/>
                <a:ea typeface="Calibri" panose="020F0502020204030204" pitchFamily="34" charset="0"/>
                <a:cs typeface="Times New Roman" panose="02020603050405020304" pitchFamily="18" charset="0"/>
              </a:rPr>
              <a:t>Хендриком</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Оортом</a:t>
            </a:r>
            <a:r>
              <a:rPr lang="ru-RU" dirty="0">
                <a:latin typeface="Calibri" panose="020F0502020204030204" pitchFamily="34" charset="0"/>
                <a:ea typeface="Calibri" panose="020F0502020204030204" pitchFamily="34" charset="0"/>
                <a:cs typeface="Times New Roman" panose="02020603050405020304" pitchFamily="18" charset="0"/>
              </a:rPr>
              <a:t> 1925 г. </a:t>
            </a:r>
            <a:endParaRPr lang="ru-RU" dirty="0"/>
          </a:p>
        </p:txBody>
      </p:sp>
      <p:sp>
        <p:nvSpPr>
          <p:cNvPr id="2" name="Заголовок 1"/>
          <p:cNvSpPr>
            <a:spLocks noGrp="1"/>
          </p:cNvSpPr>
          <p:nvPr>
            <p:ph type="title"/>
          </p:nvPr>
        </p:nvSpPr>
        <p:spPr/>
        <p:txBody>
          <a:bodyPr>
            <a:normAutofit fontScale="90000"/>
          </a:bodyPr>
          <a:lstStyle/>
          <a:p>
            <a:r>
              <a:rPr lang="ru-RU" dirty="0"/>
              <a:t>Исследование космоса в наши дни</a:t>
            </a:r>
            <a:br>
              <a:rPr lang="ru-RU" dirty="0"/>
            </a:br>
            <a:r>
              <a:rPr lang="ru-RU" dirty="0"/>
              <a:t>Млечный путь </a:t>
            </a:r>
          </a:p>
        </p:txBody>
      </p:sp>
      <p:pic>
        <p:nvPicPr>
          <p:cNvPr id="5" name="Рисунок 4">
            <a:extLst>
              <a:ext uri="{FF2B5EF4-FFF2-40B4-BE49-F238E27FC236}">
                <a16:creationId xmlns:a16="http://schemas.microsoft.com/office/drawing/2014/main" xmlns="" id="{9D2E7C6B-1EB7-44B4-9FC4-6BAB4FD32BEC}"/>
              </a:ext>
            </a:extLst>
          </p:cNvPr>
          <p:cNvPicPr>
            <a:picLocks noChangeAspect="1"/>
          </p:cNvPicPr>
          <p:nvPr/>
        </p:nvPicPr>
        <p:blipFill>
          <a:blip r:embed="rId2"/>
          <a:stretch>
            <a:fillRect/>
          </a:stretch>
        </p:blipFill>
        <p:spPr>
          <a:xfrm>
            <a:off x="2267744" y="4366966"/>
            <a:ext cx="4680520" cy="2360439"/>
          </a:xfrm>
          <a:prstGeom prst="rect">
            <a:avLst/>
          </a:prstGeom>
        </p:spPr>
      </p:pic>
    </p:spTree>
    <p:extLst>
      <p:ext uri="{BB962C8B-B14F-4D97-AF65-F5344CB8AC3E}">
        <p14:creationId xmlns:p14="http://schemas.microsoft.com/office/powerpoint/2010/main" xmlns="" val="41464427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1" y="1591056"/>
            <a:ext cx="8640960" cy="2990071"/>
          </a:xfrm>
        </p:spPr>
        <p:txBody>
          <a:bodyPr>
            <a:normAutofit fontScale="92500"/>
          </a:bodyPr>
          <a:lstStyle/>
          <a:p>
            <a:pPr marL="0" indent="0">
              <a:lnSpc>
                <a:spcPct val="107000"/>
              </a:lnSpc>
              <a:spcAft>
                <a:spcPts val="800"/>
              </a:spcAft>
              <a:buNone/>
            </a:pPr>
            <a:r>
              <a:rPr lang="ru-RU" dirty="0">
                <a:latin typeface="Calibri" panose="020F0502020204030204" pitchFamily="34" charset="0"/>
                <a:ea typeface="Calibri" panose="020F0502020204030204" pitchFamily="34" charset="0"/>
                <a:cs typeface="Times New Roman" panose="02020603050405020304" pitchFamily="18" charset="0"/>
              </a:rPr>
              <a:t>Недавно ученые обнаружили, что в центре нашей галактики может находиться гигантская чёрная дыра. Черные дыры – это невидимые космические объекты очень большой плотности, образующиеся после взрыва больших звезд.</a:t>
            </a:r>
            <a:r>
              <a:rPr lang="ru-RU"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Они имеют такую большую гравитацию, которую не может преодолеть даже луч света. Однако, черную дыру можно распознать   по выбросу рентгеновских лучей, которые испускает материя, засасываемая ею. </a:t>
            </a:r>
          </a:p>
          <a:p>
            <a:endParaRPr lang="ru-RU" dirty="0"/>
          </a:p>
        </p:txBody>
      </p:sp>
      <p:sp>
        <p:nvSpPr>
          <p:cNvPr id="2" name="Заголовок 1"/>
          <p:cNvSpPr>
            <a:spLocks noGrp="1"/>
          </p:cNvSpPr>
          <p:nvPr>
            <p:ph type="title"/>
          </p:nvPr>
        </p:nvSpPr>
        <p:spPr/>
        <p:txBody>
          <a:bodyPr>
            <a:normAutofit fontScale="90000"/>
          </a:bodyPr>
          <a:lstStyle/>
          <a:p>
            <a:r>
              <a:rPr lang="ru-RU" dirty="0"/>
              <a:t>Исследование космоса в наши дни </a:t>
            </a:r>
            <a:br>
              <a:rPr lang="ru-RU" dirty="0"/>
            </a:br>
            <a:r>
              <a:rPr lang="ru-RU" dirty="0"/>
              <a:t>Черная дыра </a:t>
            </a:r>
          </a:p>
        </p:txBody>
      </p:sp>
      <p:pic>
        <p:nvPicPr>
          <p:cNvPr id="4" name="Рисунок 3">
            <a:extLst>
              <a:ext uri="{FF2B5EF4-FFF2-40B4-BE49-F238E27FC236}">
                <a16:creationId xmlns:a16="http://schemas.microsoft.com/office/drawing/2014/main" xmlns="" id="{365CE6ED-277E-4040-ADA4-60F3AA3F619C}"/>
              </a:ext>
            </a:extLst>
          </p:cNvPr>
          <p:cNvPicPr>
            <a:picLocks noChangeAspect="1"/>
          </p:cNvPicPr>
          <p:nvPr/>
        </p:nvPicPr>
        <p:blipFill>
          <a:blip r:embed="rId2"/>
          <a:stretch>
            <a:fillRect/>
          </a:stretch>
        </p:blipFill>
        <p:spPr>
          <a:xfrm>
            <a:off x="2627784" y="4253218"/>
            <a:ext cx="4248472" cy="2636912"/>
          </a:xfrm>
          <a:prstGeom prst="rect">
            <a:avLst/>
          </a:prstGeom>
        </p:spPr>
      </p:pic>
    </p:spTree>
    <p:extLst>
      <p:ext uri="{BB962C8B-B14F-4D97-AF65-F5344CB8AC3E}">
        <p14:creationId xmlns:p14="http://schemas.microsoft.com/office/powerpoint/2010/main" xmlns="" val="38928436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1" y="1591057"/>
            <a:ext cx="8640960" cy="2846056"/>
          </a:xfrm>
        </p:spPr>
        <p:txBody>
          <a:bodyPr>
            <a:normAutofit/>
          </a:bodyPr>
          <a:lstStyle/>
          <a:p>
            <a:pPr marL="0" indent="0">
              <a:buNone/>
            </a:pPr>
            <a:r>
              <a:rPr lang="ru-RU" dirty="0">
                <a:latin typeface="Calibri" panose="020F0502020204030204" pitchFamily="34" charset="0"/>
                <a:ea typeface="Calibri" panose="020F0502020204030204" pitchFamily="34" charset="0"/>
                <a:cs typeface="Times New Roman" panose="02020603050405020304" pitchFamily="18" charset="0"/>
              </a:rPr>
              <a:t> Это спутник Сатурна. Он похож на Землю, тем что, на его поверхности есть вулканы, реки, атмосфера, моря. По весу Титан приблизительно такой же, как и Земля. Но разумная жизнь на Титане невозможна. Все водные источники содержат метан и пропан. Однако, есть предположение, что примитивная жизнь там возможна, так как глубоко под поверхностью Титана есть океан.</a:t>
            </a:r>
            <a:endParaRPr lang="ru-RU" dirty="0"/>
          </a:p>
        </p:txBody>
      </p:sp>
      <p:sp>
        <p:nvSpPr>
          <p:cNvPr id="2" name="Заголовок 1"/>
          <p:cNvSpPr>
            <a:spLocks noGrp="1"/>
          </p:cNvSpPr>
          <p:nvPr>
            <p:ph type="title"/>
          </p:nvPr>
        </p:nvSpPr>
        <p:spPr/>
        <p:txBody>
          <a:bodyPr>
            <a:normAutofit fontScale="90000"/>
          </a:bodyPr>
          <a:lstStyle/>
          <a:p>
            <a:r>
              <a:rPr lang="ru-RU" dirty="0"/>
              <a:t>Исследование космоса в наши дни </a:t>
            </a:r>
            <a:br>
              <a:rPr lang="ru-RU" dirty="0"/>
            </a:br>
            <a:r>
              <a:rPr lang="ru-RU" dirty="0"/>
              <a:t>Тело подобное Земле-Титан</a:t>
            </a:r>
          </a:p>
        </p:txBody>
      </p:sp>
      <p:pic>
        <p:nvPicPr>
          <p:cNvPr id="5" name="Рисунок 4">
            <a:extLst>
              <a:ext uri="{FF2B5EF4-FFF2-40B4-BE49-F238E27FC236}">
                <a16:creationId xmlns:a16="http://schemas.microsoft.com/office/drawing/2014/main" xmlns="" id="{78FF27AB-81DD-4599-9BBB-B089C70AD075}"/>
              </a:ext>
            </a:extLst>
          </p:cNvPr>
          <p:cNvPicPr>
            <a:picLocks noChangeAspect="1"/>
          </p:cNvPicPr>
          <p:nvPr/>
        </p:nvPicPr>
        <p:blipFill>
          <a:blip r:embed="rId2" cstate="print"/>
          <a:stretch>
            <a:fillRect/>
          </a:stretch>
        </p:blipFill>
        <p:spPr>
          <a:xfrm>
            <a:off x="2339752" y="4213039"/>
            <a:ext cx="3888432" cy="2656361"/>
          </a:xfrm>
          <a:prstGeom prst="rect">
            <a:avLst/>
          </a:prstGeom>
        </p:spPr>
      </p:pic>
    </p:spTree>
    <p:extLst>
      <p:ext uri="{BB962C8B-B14F-4D97-AF65-F5344CB8AC3E}">
        <p14:creationId xmlns:p14="http://schemas.microsoft.com/office/powerpoint/2010/main" xmlns="" val="13679007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sp>
        <p:nvSpPr>
          <p:cNvPr id="2" name="Заголовок 1"/>
          <p:cNvSpPr>
            <a:spLocks noGrp="1"/>
          </p:cNvSpPr>
          <p:nvPr>
            <p:ph type="title"/>
          </p:nvPr>
        </p:nvSpPr>
        <p:spPr/>
        <p:txBody>
          <a:bodyPr>
            <a:normAutofit fontScale="90000"/>
          </a:bodyPr>
          <a:lstStyle/>
          <a:p>
            <a:r>
              <a:rPr lang="ru-RU" dirty="0"/>
              <a:t/>
            </a:r>
            <a:br>
              <a:rPr lang="ru-RU" dirty="0"/>
            </a:br>
            <a:endParaRPr lang="ru-RU" dirty="0"/>
          </a:p>
        </p:txBody>
      </p:sp>
      <p:pic>
        <p:nvPicPr>
          <p:cNvPr id="4" name="Рисунок 3">
            <a:extLst>
              <a:ext uri="{FF2B5EF4-FFF2-40B4-BE49-F238E27FC236}">
                <a16:creationId xmlns:a16="http://schemas.microsoft.com/office/drawing/2014/main" xmlns="" id="{C0068DD4-EA6B-454D-965B-D0141153D79F}"/>
              </a:ext>
            </a:extLst>
          </p:cNvPr>
          <p:cNvPicPr>
            <a:picLocks noChangeAspect="1"/>
          </p:cNvPicPr>
          <p:nvPr/>
        </p:nvPicPr>
        <p:blipFill>
          <a:blip r:embed="rId2"/>
          <a:stretch>
            <a:fillRect/>
          </a:stretch>
        </p:blipFill>
        <p:spPr>
          <a:xfrm>
            <a:off x="863600" y="731836"/>
            <a:ext cx="7668840" cy="5787835"/>
          </a:xfrm>
          <a:prstGeom prst="rect">
            <a:avLst/>
          </a:prstGeom>
        </p:spPr>
      </p:pic>
    </p:spTree>
    <p:extLst>
      <p:ext uri="{BB962C8B-B14F-4D97-AF65-F5344CB8AC3E}">
        <p14:creationId xmlns:p14="http://schemas.microsoft.com/office/powerpoint/2010/main" xmlns="" val="1876668573"/>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72067" y="2276872"/>
            <a:ext cx="7408333" cy="5976664"/>
          </a:xfrm>
        </p:spPr>
        <p:txBody>
          <a:bodyPr>
            <a:normAutofit/>
          </a:bodyPr>
          <a:lstStyle/>
          <a:p>
            <a:pPr marL="0" indent="0" algn="ctr">
              <a:buNone/>
            </a:pPr>
            <a:r>
              <a:rPr lang="ru-RU" sz="8800" dirty="0">
                <a:latin typeface="Times New Roman" panose="02020603050405020304" pitchFamily="18" charset="0"/>
                <a:cs typeface="Times New Roman" panose="02020603050405020304" pitchFamily="18" charset="0"/>
              </a:rPr>
              <a:t>Спасибо за внимание!</a:t>
            </a:r>
          </a:p>
        </p:txBody>
      </p:sp>
      <p:sp>
        <p:nvSpPr>
          <p:cNvPr id="2" name="Заголовок 1"/>
          <p:cNvSpPr>
            <a:spLocks noGrp="1"/>
          </p:cNvSpPr>
          <p:nvPr>
            <p:ph type="title"/>
          </p:nvPr>
        </p:nvSpPr>
        <p:spPr>
          <a:xfrm>
            <a:off x="457200" y="338328"/>
            <a:ext cx="8229600" cy="1252728"/>
          </a:xfrm>
        </p:spPr>
        <p:txBody>
          <a:bodyPr/>
          <a:lstStyle/>
          <a:p>
            <a:endParaRPr lang="ru-RU" dirty="0"/>
          </a:p>
        </p:txBody>
      </p:sp>
    </p:spTree>
    <p:extLst>
      <p:ext uri="{BB962C8B-B14F-4D97-AF65-F5344CB8AC3E}">
        <p14:creationId xmlns:p14="http://schemas.microsoft.com/office/powerpoint/2010/main" xmlns="" val="2339585837"/>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1" y="1412776"/>
            <a:ext cx="8229600" cy="5229200"/>
          </a:xfrm>
          <a:solidFill>
            <a:schemeClr val="bg1"/>
          </a:solidFill>
        </p:spPr>
        <p:txBody>
          <a:bodyPr/>
          <a:lstStyle/>
          <a:p>
            <a:pPr marL="0" indent="0">
              <a:buNone/>
            </a:pPr>
            <a:r>
              <a:rPr lang="ru-RU" dirty="0">
                <a:latin typeface="Times New Roman" panose="02020603050405020304" pitchFamily="18" charset="0"/>
                <a:cs typeface="Times New Roman" panose="02020603050405020304" pitchFamily="18" charset="0"/>
              </a:rPr>
              <a:t>Думаю, все знают, что первым космонавтом был Юрий Алексеевич Гагарин. Он родился 9 марта 1934 года в селе </a:t>
            </a:r>
            <a:r>
              <a:rPr lang="ru-RU" dirty="0" err="1">
                <a:latin typeface="Times New Roman" panose="02020603050405020304" pitchFamily="18" charset="0"/>
                <a:cs typeface="Times New Roman" panose="02020603050405020304" pitchFamily="18" charset="0"/>
              </a:rPr>
              <a:t>Клушино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Гжатского</a:t>
            </a:r>
            <a:r>
              <a:rPr lang="ru-RU" dirty="0">
                <a:latin typeface="Times New Roman" panose="02020603050405020304" pitchFamily="18" charset="0"/>
                <a:cs typeface="Times New Roman" panose="02020603050405020304" pitchFamily="18" charset="0"/>
              </a:rPr>
              <a:t> (ныне Гагаринского) района     области.</a:t>
            </a:r>
          </a:p>
        </p:txBody>
      </p:sp>
      <p:sp>
        <p:nvSpPr>
          <p:cNvPr id="2" name="Заголовок 1"/>
          <p:cNvSpPr>
            <a:spLocks noGrp="1"/>
          </p:cNvSpPr>
          <p:nvPr>
            <p:ph type="title"/>
          </p:nvPr>
        </p:nvSpPr>
        <p:spPr/>
        <p:txBody>
          <a:bodyPr/>
          <a:lstStyle/>
          <a:p>
            <a:r>
              <a:rPr lang="ru-RU" dirty="0"/>
              <a:t>Первый космонавт</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7745" y="2996952"/>
            <a:ext cx="3168352" cy="36450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7691797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340768"/>
            <a:ext cx="8568952" cy="4674832"/>
          </a:xfrm>
        </p:spPr>
        <p:txBody>
          <a:bodyPr/>
          <a:lstStyle/>
          <a:p>
            <a:pPr marL="0" indent="0">
              <a:buNone/>
            </a:pPr>
            <a:r>
              <a:rPr lang="ru-RU" dirty="0"/>
              <a:t>Юрий Гагарин  полетел в космос 12 апреля 1961 года на ракете-носителе «Восток», корабль «Восток-1». Пробыв в космосе 108 минут, он успешно приземлился в Саратовской области, неподалёку  от города Энгельс. Начиная с 12 апреля 1962 года, день полета Юрия Гагарина в космос стал считаться  Днем космонавтики.</a:t>
            </a:r>
          </a:p>
        </p:txBody>
      </p:sp>
      <p:sp>
        <p:nvSpPr>
          <p:cNvPr id="2" name="Заголовок 1"/>
          <p:cNvSpPr>
            <a:spLocks noGrp="1"/>
          </p:cNvSpPr>
          <p:nvPr>
            <p:ph type="title"/>
          </p:nvPr>
        </p:nvSpPr>
        <p:spPr/>
        <p:txBody>
          <a:bodyPr>
            <a:normAutofit/>
          </a:bodyPr>
          <a:lstStyle/>
          <a:p>
            <a:r>
              <a:rPr lang="ru-RU" dirty="0"/>
              <a:t>Первый космонавт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3914918"/>
            <a:ext cx="4032448" cy="25202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032" y="3936731"/>
            <a:ext cx="3634880" cy="24984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573052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412776"/>
            <a:ext cx="8661648" cy="4248472"/>
          </a:xfrm>
        </p:spPr>
        <p:txBody>
          <a:bodyPr/>
          <a:lstStyle/>
          <a:p>
            <a:r>
              <a:rPr lang="ru-RU" dirty="0"/>
              <a:t>Погиб Юрии Гагарин 27 марта 1968 в авиакатастрофе вблизи</a:t>
            </a:r>
          </a:p>
          <a:p>
            <a:pPr marL="0" indent="0">
              <a:buNone/>
            </a:pPr>
            <a:r>
              <a:rPr lang="ru-RU" dirty="0"/>
              <a:t> деревни </a:t>
            </a:r>
            <a:r>
              <a:rPr lang="ru-RU" dirty="0" err="1"/>
              <a:t>Новосёлово</a:t>
            </a:r>
            <a:r>
              <a:rPr lang="ru-RU" dirty="0"/>
              <a:t> </a:t>
            </a:r>
            <a:r>
              <a:rPr lang="ru-RU" dirty="0" err="1"/>
              <a:t>Киржатского</a:t>
            </a:r>
            <a:r>
              <a:rPr lang="ru-RU" dirty="0"/>
              <a:t> района Владимирской области, выполняя учебный полет на самолете МиГ-15 УТИ.</a:t>
            </a:r>
          </a:p>
          <a:p>
            <a:pPr marL="0" indent="0">
              <a:buNone/>
            </a:pPr>
            <a:r>
              <a:rPr lang="ru-RU" dirty="0"/>
              <a:t>     Причины и обстоятельства авиакатастрофы неизвестны до    сегодняшнего дня. </a:t>
            </a:r>
          </a:p>
        </p:txBody>
      </p:sp>
      <p:sp>
        <p:nvSpPr>
          <p:cNvPr id="2" name="Заголовок 1"/>
          <p:cNvSpPr>
            <a:spLocks noGrp="1"/>
          </p:cNvSpPr>
          <p:nvPr>
            <p:ph type="title"/>
          </p:nvPr>
        </p:nvSpPr>
        <p:spPr/>
        <p:txBody>
          <a:bodyPr/>
          <a:lstStyle/>
          <a:p>
            <a:r>
              <a:rPr lang="ru-RU" dirty="0"/>
              <a:t>Первый космонавт</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11759" y="3452212"/>
            <a:ext cx="3359843" cy="32834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5698040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72067" y="1268760"/>
            <a:ext cx="7408333" cy="4857403"/>
          </a:xfrm>
        </p:spPr>
        <p:txBody>
          <a:bodyPr/>
          <a:lstStyle/>
          <a:p>
            <a:pPr algn="ctr"/>
            <a:r>
              <a:rPr lang="ru-RU" dirty="0"/>
              <a:t>После полета Юрия Гагарина  люди начали очень активно изучать космос.</a:t>
            </a:r>
          </a:p>
        </p:txBody>
      </p:sp>
      <p:sp>
        <p:nvSpPr>
          <p:cNvPr id="2" name="Заголовок 1"/>
          <p:cNvSpPr>
            <a:spLocks noGrp="1"/>
          </p:cNvSpPr>
          <p:nvPr>
            <p:ph type="title"/>
          </p:nvPr>
        </p:nvSpPr>
        <p:spPr/>
        <p:txBody>
          <a:bodyPr>
            <a:normAutofit fontScale="90000"/>
          </a:bodyPr>
          <a:lstStyle/>
          <a:p>
            <a:r>
              <a:rPr lang="ru-RU" dirty="0"/>
              <a:t>Исследование космоса в наши дни</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31740" y="2302558"/>
            <a:ext cx="4680520" cy="38164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520935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19" y="1340768"/>
            <a:ext cx="8640961" cy="5472608"/>
          </a:xfrm>
        </p:spPr>
        <p:txBody>
          <a:bodyPr/>
          <a:lstStyle/>
          <a:p>
            <a:pPr>
              <a:lnSpc>
                <a:spcPct val="107000"/>
              </a:lnSpc>
              <a:spcAft>
                <a:spcPts val="800"/>
              </a:spcAft>
            </a:pPr>
            <a:r>
              <a:rPr lang="ru-RU" sz="2800" dirty="0">
                <a:latin typeface="Calibri" panose="020F0502020204030204" pitchFamily="34" charset="0"/>
                <a:ea typeface="Calibri" panose="020F0502020204030204" pitchFamily="34" charset="0"/>
                <a:cs typeface="Times New Roman" panose="02020603050405020304" pitchFamily="18" charset="0"/>
              </a:rPr>
              <a:t> </a:t>
            </a:r>
            <a:r>
              <a:rPr lang="ru-RU" dirty="0">
                <a:latin typeface="Arial" panose="020B0604020202020204" pitchFamily="34" charset="0"/>
                <a:ea typeface="Calibri" panose="020F0502020204030204" pitchFamily="34" charset="0"/>
                <a:cs typeface="Times New Roman" panose="02020603050405020304" pitchFamily="18" charset="0"/>
              </a:rPr>
              <a:t>В настоящее время в освоении космоса участвуют  Россия, США, многие страны Европы, Япония, Китай, Украина. Осуществлён запуск космических станций к планетам Солнечной системы и их спутникам, получены  фотографии космических объектов с близкого расстояния, осуществлена посадка на поверхность Венеры, Марса и других планет. </a:t>
            </a:r>
            <a:endParaRPr lang="ru-RU" sz="2800" dirty="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2" name="Заголовок 1"/>
          <p:cNvSpPr>
            <a:spLocks noGrp="1"/>
          </p:cNvSpPr>
          <p:nvPr>
            <p:ph type="title"/>
          </p:nvPr>
        </p:nvSpPr>
        <p:spPr/>
        <p:txBody>
          <a:bodyPr>
            <a:normAutofit fontScale="90000"/>
          </a:bodyPr>
          <a:lstStyle/>
          <a:p>
            <a:r>
              <a:rPr lang="ru-RU" dirty="0"/>
              <a:t>Исследование космоса в наши дни </a:t>
            </a:r>
          </a:p>
        </p:txBody>
      </p:sp>
      <p:pic>
        <p:nvPicPr>
          <p:cNvPr id="4" name="Рисунок 3"/>
          <p:cNvPicPr>
            <a:picLocks noChangeAspect="1"/>
          </p:cNvPicPr>
          <p:nvPr/>
        </p:nvPicPr>
        <p:blipFill>
          <a:blip r:embed="rId2"/>
          <a:stretch>
            <a:fillRect/>
          </a:stretch>
        </p:blipFill>
        <p:spPr>
          <a:xfrm>
            <a:off x="5076056" y="4333381"/>
            <a:ext cx="2791925" cy="2293195"/>
          </a:xfrm>
          <a:prstGeom prst="rect">
            <a:avLst/>
          </a:prstGeom>
        </p:spPr>
      </p:pic>
      <p:pic>
        <p:nvPicPr>
          <p:cNvPr id="5" name="Рисунок 4"/>
          <p:cNvPicPr>
            <a:picLocks noChangeAspect="1"/>
          </p:cNvPicPr>
          <p:nvPr/>
        </p:nvPicPr>
        <p:blipFill rotWithShape="1">
          <a:blip r:embed="rId3"/>
          <a:srcRect l="21375" r="6976"/>
          <a:stretch/>
        </p:blipFill>
        <p:spPr>
          <a:xfrm>
            <a:off x="1043361" y="4322630"/>
            <a:ext cx="2664296" cy="2293195"/>
          </a:xfrm>
          <a:prstGeom prst="rect">
            <a:avLst/>
          </a:prstGeom>
        </p:spPr>
      </p:pic>
    </p:spTree>
    <p:extLst>
      <p:ext uri="{BB962C8B-B14F-4D97-AF65-F5344CB8AC3E}">
        <p14:creationId xmlns:p14="http://schemas.microsoft.com/office/powerpoint/2010/main" xmlns="" val="466848832"/>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1" y="1412776"/>
            <a:ext cx="8640960" cy="5400600"/>
          </a:xfrm>
        </p:spPr>
        <p:txBody>
          <a:bodyPr/>
          <a:lstStyle/>
          <a:p>
            <a:r>
              <a:rPr lang="ru-RU" dirty="0">
                <a:latin typeface="Arial" panose="020B0604020202020204" pitchFamily="34" charset="0"/>
                <a:ea typeface="Calibri" panose="020F0502020204030204" pitchFamily="34" charset="0"/>
              </a:rPr>
              <a:t>Одна из проблем исследования космоса – космический мусор. В том числе и погибшие спутники. Вытолкнуть их из орбиты не реально. Так что теперь все спутники будут падать с орбиты самостоятельно. </a:t>
            </a:r>
            <a:endParaRPr lang="ru-RU" dirty="0"/>
          </a:p>
        </p:txBody>
      </p:sp>
      <p:sp>
        <p:nvSpPr>
          <p:cNvPr id="2" name="Заголовок 1"/>
          <p:cNvSpPr>
            <a:spLocks noGrp="1"/>
          </p:cNvSpPr>
          <p:nvPr>
            <p:ph type="title"/>
          </p:nvPr>
        </p:nvSpPr>
        <p:spPr/>
        <p:txBody>
          <a:bodyPr>
            <a:normAutofit fontScale="90000"/>
          </a:bodyPr>
          <a:lstStyle/>
          <a:p>
            <a:r>
              <a:rPr lang="ru-RU" dirty="0"/>
              <a:t>Исследование космоса в наши дни</a:t>
            </a:r>
          </a:p>
        </p:txBody>
      </p:sp>
      <p:pic>
        <p:nvPicPr>
          <p:cNvPr id="4" name="Рисунок 3"/>
          <p:cNvPicPr>
            <a:picLocks noChangeAspect="1"/>
          </p:cNvPicPr>
          <p:nvPr/>
        </p:nvPicPr>
        <p:blipFill>
          <a:blip r:embed="rId2"/>
          <a:stretch>
            <a:fillRect/>
          </a:stretch>
        </p:blipFill>
        <p:spPr>
          <a:xfrm>
            <a:off x="2411760" y="3284984"/>
            <a:ext cx="4193146" cy="2476802"/>
          </a:xfrm>
          <a:prstGeom prst="rect">
            <a:avLst/>
          </a:prstGeom>
        </p:spPr>
      </p:pic>
    </p:spTree>
    <p:extLst>
      <p:ext uri="{BB962C8B-B14F-4D97-AF65-F5344CB8AC3E}">
        <p14:creationId xmlns:p14="http://schemas.microsoft.com/office/powerpoint/2010/main" xmlns="" val="3630907713"/>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1" y="1196752"/>
            <a:ext cx="8640960" cy="5256584"/>
          </a:xfrm>
        </p:spPr>
        <p:txBody>
          <a:bodyPr>
            <a:normAutofit/>
          </a:bodyPr>
          <a:lstStyle/>
          <a:p>
            <a:r>
              <a:rPr lang="ru-RU" dirty="0">
                <a:solidFill>
                  <a:srgbClr val="333333"/>
                </a:solidFill>
                <a:latin typeface="Arial" panose="020B0604020202020204" pitchFamily="34" charset="0"/>
                <a:ea typeface="Calibri" panose="020F0502020204030204" pitchFamily="34" charset="0"/>
              </a:rPr>
              <a:t>  </a:t>
            </a:r>
            <a:br>
              <a:rPr lang="ru-RU" dirty="0">
                <a:solidFill>
                  <a:srgbClr val="333333"/>
                </a:solidFill>
                <a:latin typeface="Arial" panose="020B0604020202020204" pitchFamily="34" charset="0"/>
                <a:ea typeface="Calibri" panose="020F0502020204030204" pitchFamily="34" charset="0"/>
              </a:rPr>
            </a:br>
            <a:r>
              <a:rPr lang="ru-RU" dirty="0">
                <a:solidFill>
                  <a:srgbClr val="333333"/>
                </a:solidFill>
                <a:latin typeface="Arial" panose="020B0604020202020204" pitchFamily="34" charset="0"/>
                <a:ea typeface="Calibri" panose="020F0502020204030204" pitchFamily="34" charset="0"/>
              </a:rPr>
              <a:t/>
            </a:r>
            <a:br>
              <a:rPr lang="ru-RU" dirty="0">
                <a:solidFill>
                  <a:srgbClr val="333333"/>
                </a:solidFill>
                <a:latin typeface="Arial" panose="020B0604020202020204" pitchFamily="34" charset="0"/>
                <a:ea typeface="Calibri" panose="020F0502020204030204" pitchFamily="34" charset="0"/>
              </a:rPr>
            </a:br>
            <a:r>
              <a:rPr lang="ru-RU" dirty="0">
                <a:latin typeface="Arial" panose="020B0604020202020204" pitchFamily="34" charset="0"/>
                <a:ea typeface="Calibri" panose="020F0502020204030204" pitchFamily="34" charset="0"/>
              </a:rPr>
              <a:t>9 октября 2009 года </a:t>
            </a:r>
            <a:r>
              <a:rPr lang="ru-RU" i="1" dirty="0">
                <a:latin typeface="Arial" panose="020B0604020202020204" pitchFamily="34" charset="0"/>
                <a:ea typeface="Calibri" panose="020F0502020204030204" pitchFamily="34" charset="0"/>
              </a:rPr>
              <a:t>Космический аппарат для наблюдения и зондирования лунных кратеров НАСА LCROSS </a:t>
            </a:r>
            <a:r>
              <a:rPr lang="ru-RU" dirty="0">
                <a:latin typeface="Arial" panose="020B0604020202020204" pitchFamily="34" charset="0"/>
                <a:ea typeface="Calibri" panose="020F0502020204030204" pitchFamily="34" charset="0"/>
              </a:rPr>
              <a:t>обнаружил воду в холодном и постоянно находящимся в тени кратере на южном полюсе Луны. Позже, другие данные показали, что тонкий слой воды покрывает лунный грунт, по крайней мере, в некоторых областях Луны. </a:t>
            </a:r>
            <a:endParaRPr lang="ru-RU" dirty="0"/>
          </a:p>
        </p:txBody>
      </p:sp>
      <p:sp>
        <p:nvSpPr>
          <p:cNvPr id="2" name="Заголовок 1"/>
          <p:cNvSpPr>
            <a:spLocks noGrp="1"/>
          </p:cNvSpPr>
          <p:nvPr>
            <p:ph type="title"/>
          </p:nvPr>
        </p:nvSpPr>
        <p:spPr/>
        <p:txBody>
          <a:bodyPr>
            <a:normAutofit fontScale="90000"/>
          </a:bodyPr>
          <a:lstStyle/>
          <a:p>
            <a:r>
              <a:rPr lang="ru-RU" dirty="0"/>
              <a:t>Исследование космоса в наши дни</a:t>
            </a:r>
            <a:br>
              <a:rPr lang="ru-RU" dirty="0"/>
            </a:br>
            <a:r>
              <a:rPr lang="ru-RU" dirty="0"/>
              <a:t>Вода на луне</a:t>
            </a:r>
          </a:p>
        </p:txBody>
      </p:sp>
      <p:pic>
        <p:nvPicPr>
          <p:cNvPr id="4" name="Рисунок 3"/>
          <p:cNvPicPr>
            <a:picLocks noChangeAspect="1"/>
          </p:cNvPicPr>
          <p:nvPr/>
        </p:nvPicPr>
        <p:blipFill>
          <a:blip r:embed="rId2"/>
          <a:stretch>
            <a:fillRect/>
          </a:stretch>
        </p:blipFill>
        <p:spPr>
          <a:xfrm>
            <a:off x="4283967" y="4316634"/>
            <a:ext cx="4145251" cy="2352725"/>
          </a:xfrm>
          <a:prstGeom prst="rect">
            <a:avLst/>
          </a:prstGeom>
        </p:spPr>
      </p:pic>
    </p:spTree>
    <p:extLst>
      <p:ext uri="{BB962C8B-B14F-4D97-AF65-F5344CB8AC3E}">
        <p14:creationId xmlns:p14="http://schemas.microsoft.com/office/powerpoint/2010/main" xmlns="" val="224043960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772816"/>
            <a:ext cx="8712968" cy="3960440"/>
          </a:xfrm>
        </p:spPr>
        <p:txBody>
          <a:bodyPr>
            <a:normAutofit fontScale="47500" lnSpcReduction="20000"/>
          </a:bodyPr>
          <a:lstStyle/>
          <a:p>
            <a:pPr>
              <a:lnSpc>
                <a:spcPct val="107000"/>
              </a:lnSpc>
              <a:spcAft>
                <a:spcPts val="800"/>
              </a:spcAft>
            </a:pPr>
            <a:endParaRPr lang="ru-RU"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spcBef>
                <a:spcPts val="0"/>
              </a:spcBef>
              <a:buNone/>
            </a:pPr>
            <a:r>
              <a:rPr lang="ru-RU" sz="4400" dirty="0">
                <a:latin typeface="Times New Roman" panose="02020603050405020304" pitchFamily="18" charset="0"/>
                <a:ea typeface="Calibri" panose="020F0502020204030204" pitchFamily="34" charset="0"/>
                <a:cs typeface="Times New Roman" panose="02020603050405020304" pitchFamily="18" charset="0"/>
              </a:rPr>
              <a:t>Принято считать, что космос начинается на высоте 100 км над поверхностью Земли. Это известно как «Линия Кармана». Именно на этой высоте. атмосфера становится слишком разреженной, чтобы поддерживать полет самолетов. Название высота получила по имени американского учёного Теодора фон Кармана Он первый определил, что примерно на этой высоте атмосфера становится настолько разрежённой, что аэродинамическая авиация становится невозможной, так как скорость летательного аппарата, необходимая для создания достаточной подъёмной силы, становится</a:t>
            </a:r>
          </a:p>
          <a:p>
            <a:pPr marL="0" indent="0">
              <a:lnSpc>
                <a:spcPct val="120000"/>
              </a:lnSpc>
              <a:spcBef>
                <a:spcPts val="0"/>
              </a:spcBef>
              <a:buNone/>
            </a:pPr>
            <a:r>
              <a:rPr lang="ru-RU" sz="4400" dirty="0">
                <a:latin typeface="Times New Roman" panose="02020603050405020304" pitchFamily="18" charset="0"/>
                <a:ea typeface="Calibri" panose="020F0502020204030204" pitchFamily="34" charset="0"/>
                <a:cs typeface="Times New Roman" panose="02020603050405020304" pitchFamily="18" charset="0"/>
              </a:rPr>
              <a:t> больше первой космической скорости</a:t>
            </a:r>
            <a:r>
              <a:rPr lang="ru-RU" sz="4400" dirty="0">
                <a:latin typeface="Calibri" panose="020F0502020204030204" pitchFamily="34" charset="0"/>
                <a:ea typeface="Calibri" panose="020F0502020204030204" pitchFamily="34" charset="0"/>
                <a:cs typeface="Times New Roman" panose="02020603050405020304" pitchFamily="18" charset="0"/>
              </a:rPr>
              <a:t>.</a:t>
            </a:r>
          </a:p>
          <a:p>
            <a:endParaRPr lang="ru-RU" dirty="0"/>
          </a:p>
        </p:txBody>
      </p:sp>
      <p:sp>
        <p:nvSpPr>
          <p:cNvPr id="2" name="Заголовок 1"/>
          <p:cNvSpPr>
            <a:spLocks noGrp="1"/>
          </p:cNvSpPr>
          <p:nvPr>
            <p:ph type="title"/>
          </p:nvPr>
        </p:nvSpPr>
        <p:spPr/>
        <p:txBody>
          <a:bodyPr>
            <a:normAutofit fontScale="90000"/>
          </a:bodyPr>
          <a:lstStyle/>
          <a:p>
            <a:r>
              <a:rPr lang="ru-RU" dirty="0"/>
              <a:t>Исследование космоса в наши дни</a:t>
            </a:r>
            <a:br>
              <a:rPr lang="ru-RU" dirty="0"/>
            </a:br>
            <a:r>
              <a:rPr lang="ru-RU" dirty="0"/>
              <a:t>«Линия Кармана»</a:t>
            </a:r>
          </a:p>
        </p:txBody>
      </p:sp>
      <p:pic>
        <p:nvPicPr>
          <p:cNvPr id="4" name="Рисунок 3"/>
          <p:cNvPicPr>
            <a:picLocks noChangeAspect="1"/>
          </p:cNvPicPr>
          <p:nvPr/>
        </p:nvPicPr>
        <p:blipFill>
          <a:blip r:embed="rId2"/>
          <a:stretch>
            <a:fillRect/>
          </a:stretch>
        </p:blipFill>
        <p:spPr>
          <a:xfrm>
            <a:off x="5334513" y="4720643"/>
            <a:ext cx="3600401" cy="2025226"/>
          </a:xfrm>
          <a:prstGeom prst="rect">
            <a:avLst/>
          </a:prstGeom>
        </p:spPr>
      </p:pic>
    </p:spTree>
    <p:extLst>
      <p:ext uri="{BB962C8B-B14F-4D97-AF65-F5344CB8AC3E}">
        <p14:creationId xmlns:p14="http://schemas.microsoft.com/office/powerpoint/2010/main" xmlns="" val="4148464296"/>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231</TotalTime>
  <Words>438</Words>
  <Application>Microsoft Office PowerPoint</Application>
  <PresentationFormat>Экран (4:3)</PresentationFormat>
  <Paragraphs>31</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Волна</vt:lpstr>
      <vt:lpstr>Первый космонавт в космосе. Исследование  космоса в наши дни.</vt:lpstr>
      <vt:lpstr>Первый космонавт</vt:lpstr>
      <vt:lpstr>Первый космонавт </vt:lpstr>
      <vt:lpstr>Первый космонавт</vt:lpstr>
      <vt:lpstr>Исследование космоса в наши дни</vt:lpstr>
      <vt:lpstr>Исследование космоса в наши дни </vt:lpstr>
      <vt:lpstr>Исследование космоса в наши дни</vt:lpstr>
      <vt:lpstr>Исследование космоса в наши дни Вода на луне</vt:lpstr>
      <vt:lpstr>Исследование космоса в наши дни «Линия Кармана»</vt:lpstr>
      <vt:lpstr>Исследование космоса в наши дни Сатурн </vt:lpstr>
      <vt:lpstr>Исследование космоса в наши дни Млечный путь </vt:lpstr>
      <vt:lpstr>Исследование космоса в наши дни  Черная дыра </vt:lpstr>
      <vt:lpstr>Исследование космоса в наши дни  Тело подобное Земле-Титан</vt:lpstr>
      <vt:lpstr> </vt:lpstr>
      <vt:lpstr>Слайд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Первый космонавт в космосе. Исследование  космоса в наши дни.</dc:title>
  <dc:creator>User</dc:creator>
  <cp:lastModifiedBy>Вадим Подгайко</cp:lastModifiedBy>
  <cp:revision>22</cp:revision>
  <dcterms:created xsi:type="dcterms:W3CDTF">2012-07-29T20:18:57Z</dcterms:created>
  <dcterms:modified xsi:type="dcterms:W3CDTF">2021-05-19T18:51:50Z</dcterms:modified>
</cp:coreProperties>
</file>