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Default Extension="mp3" ContentType="audio/mpeg"/>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19"/>
  </p:notesMasterIdLst>
  <p:handoutMasterIdLst>
    <p:handoutMasterId r:id="rId20"/>
  </p:handoutMasterIdLst>
  <p:sldIdLst>
    <p:sldId id="257" r:id="rId5"/>
    <p:sldId id="274" r:id="rId6"/>
    <p:sldId id="273" r:id="rId7"/>
    <p:sldId id="263" r:id="rId8"/>
    <p:sldId id="267" r:id="rId9"/>
    <p:sldId id="268" r:id="rId10"/>
    <p:sldId id="269" r:id="rId11"/>
    <p:sldId id="264" r:id="rId12"/>
    <p:sldId id="266" r:id="rId13"/>
    <p:sldId id="265" r:id="rId14"/>
    <p:sldId id="270" r:id="rId15"/>
    <p:sldId id="271" r:id="rId16"/>
    <p:sldId id="272" r:id="rId17"/>
    <p:sldId id="262"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2D0D4"/>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5" autoAdjust="0"/>
    <p:restoredTop sz="86406" autoAdjust="0"/>
  </p:normalViewPr>
  <p:slideViewPr>
    <p:cSldViewPr snapToGrid="0">
      <p:cViewPr varScale="1">
        <p:scale>
          <a:sx n="97" d="100"/>
          <a:sy n="97" d="100"/>
        </p:scale>
        <p:origin x="-1326"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8" d="100"/>
          <a:sy n="58" d="100"/>
        </p:scale>
        <p:origin x="2808"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18" Type="http://schemas.openxmlformats.org/officeDocument/2006/relationships/image" Target="../media/image49.emf"/><Relationship Id="rId3" Type="http://schemas.openxmlformats.org/officeDocument/2006/relationships/image" Target="../media/image34.emf"/><Relationship Id="rId21" Type="http://schemas.openxmlformats.org/officeDocument/2006/relationships/image" Target="../media/image52.emf"/><Relationship Id="rId7" Type="http://schemas.openxmlformats.org/officeDocument/2006/relationships/image" Target="../media/image38.emf"/><Relationship Id="rId12" Type="http://schemas.openxmlformats.org/officeDocument/2006/relationships/image" Target="../media/image43.emf"/><Relationship Id="rId17" Type="http://schemas.openxmlformats.org/officeDocument/2006/relationships/image" Target="../media/image48.emf"/><Relationship Id="rId2" Type="http://schemas.openxmlformats.org/officeDocument/2006/relationships/image" Target="../media/image33.emf"/><Relationship Id="rId16" Type="http://schemas.openxmlformats.org/officeDocument/2006/relationships/image" Target="../media/image47.emf"/><Relationship Id="rId20" Type="http://schemas.openxmlformats.org/officeDocument/2006/relationships/image" Target="../media/image51.emf"/><Relationship Id="rId1" Type="http://schemas.openxmlformats.org/officeDocument/2006/relationships/image" Target="../media/image32.emf"/><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5" Type="http://schemas.openxmlformats.org/officeDocument/2006/relationships/image" Target="../media/image46.emf"/><Relationship Id="rId10" Type="http://schemas.openxmlformats.org/officeDocument/2006/relationships/image" Target="../media/image41.emf"/><Relationship Id="rId19" Type="http://schemas.openxmlformats.org/officeDocument/2006/relationships/image" Target="../media/image50.emf"/><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EDF3F9-A383-40CF-841B-6426D82ECB85}" type="datetimeFigureOut">
              <a:rPr lang="ru-RU" smtClean="0"/>
              <a:pPr/>
              <a:t>25.04.2023</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BDF9E2-D527-45E4-B727-833247D273AD}" type="slidenum">
              <a:rPr lang="ru-RU" smtClean="0"/>
              <a:pPr/>
              <a:t>‹#›</a:t>
            </a:fld>
            <a:endParaRPr lang="ru-RU"/>
          </a:p>
        </p:txBody>
      </p:sp>
    </p:spTree>
    <p:extLst>
      <p:ext uri="{BB962C8B-B14F-4D97-AF65-F5344CB8AC3E}">
        <p14:creationId xmlns:p14="http://schemas.microsoft.com/office/powerpoint/2010/main" xmlns="" val="1955275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6D4FA-6285-49C9-8D88-7F37A58FF08B}" type="datetimeFigureOut">
              <a:rPr lang="ru-RU" smtClean="0"/>
              <a:pPr/>
              <a:t>25.04.2023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5A8753-D012-4FE7-8D5B-1231AE10A419}" type="slidenum">
              <a:rPr lang="ru-RU" smtClean="0"/>
              <a:pPr/>
              <a:t>‹#›</a:t>
            </a:fld>
            <a:endParaRPr lang="ru-RU"/>
          </a:p>
        </p:txBody>
      </p:sp>
    </p:spTree>
    <p:extLst>
      <p:ext uri="{BB962C8B-B14F-4D97-AF65-F5344CB8AC3E}">
        <p14:creationId xmlns:p14="http://schemas.microsoft.com/office/powerpoint/2010/main" xmlns="" val="4267979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D5A8753-D012-4FE7-8D5B-1231AE10A419}" type="slidenum">
              <a:rPr lang="ru-RU" smtClean="0"/>
              <a:pPr/>
              <a:t>2</a:t>
            </a:fld>
            <a:endParaRPr lang="ru-RU"/>
          </a:p>
        </p:txBody>
      </p:sp>
    </p:spTree>
    <p:extLst>
      <p:ext uri="{BB962C8B-B14F-4D97-AF65-F5344CB8AC3E}">
        <p14:creationId xmlns:p14="http://schemas.microsoft.com/office/powerpoint/2010/main" xmlns="" val="100793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98" y="1898977"/>
            <a:ext cx="9144000" cy="2387600"/>
          </a:xfrm>
          <a:prstGeom prst="rect">
            <a:avLst/>
          </a:prstGeom>
        </p:spPr>
        <p:txBody>
          <a:bodyPr anchor="b"/>
          <a:lstStyle>
            <a:lvl1pPr algn="ctr">
              <a:defRPr sz="6000">
                <a:solidFill>
                  <a:schemeClr val="accent1">
                    <a:lumMod val="75000"/>
                  </a:schemeClr>
                </a:solidFill>
              </a:defRPr>
            </a:lvl1pPr>
          </a:lstStyle>
          <a:p>
            <a:r>
              <a:rPr lang="ru-RU"/>
              <a:t>Образец заголовка</a:t>
            </a:r>
          </a:p>
        </p:txBody>
      </p:sp>
      <p:sp>
        <p:nvSpPr>
          <p:cNvPr id="3" name="Подзаголовок 2"/>
          <p:cNvSpPr>
            <a:spLocks noGrp="1"/>
          </p:cNvSpPr>
          <p:nvPr>
            <p:ph type="subTitle" idx="1"/>
          </p:nvPr>
        </p:nvSpPr>
        <p:spPr>
          <a:xfrm>
            <a:off x="3215012" y="4566542"/>
            <a:ext cx="5761973"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dirty="0"/>
          </a:p>
        </p:txBody>
      </p:sp>
    </p:spTree>
    <p:extLst>
      <p:ext uri="{BB962C8B-B14F-4D97-AF65-F5344CB8AC3E}">
        <p14:creationId xmlns:p14="http://schemas.microsoft.com/office/powerpoint/2010/main" xmlns="" val="4006653659"/>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рав_ответ_1">
    <p:spTree>
      <p:nvGrpSpPr>
        <p:cNvPr id="1" name=""/>
        <p:cNvGrpSpPr/>
        <p:nvPr/>
      </p:nvGrpSpPr>
      <p:grpSpPr>
        <a:xfrm>
          <a:off x="0" y="0"/>
          <a:ext cx="0" cy="0"/>
          <a:chOff x="0" y="0"/>
          <a:chExt cx="0" cy="0"/>
        </a:xfrm>
      </p:grpSpPr>
      <p:sp>
        <p:nvSpPr>
          <p:cNvPr id="17" name="Заголовок 1"/>
          <p:cNvSpPr>
            <a:spLocks noGrp="1"/>
          </p:cNvSpPr>
          <p:nvPr>
            <p:ph type="title"/>
          </p:nvPr>
        </p:nvSpPr>
        <p:spPr>
          <a:xfrm>
            <a:off x="3487706" y="385187"/>
            <a:ext cx="5366479" cy="2758191"/>
          </a:xfrm>
          <a:prstGeom prst="rect">
            <a:avLst/>
          </a:prstGeom>
          <a:solidFill>
            <a:schemeClr val="bg1"/>
          </a:solidFill>
          <a:ln w="38100">
            <a:solidFill>
              <a:srgbClr val="52D0D4"/>
            </a:solidFill>
          </a:ln>
        </p:spPr>
        <p:txBody>
          <a:bodyPr vert="horz" lIns="91440" tIns="45720" rIns="91440" bIns="45720" rtlCol="0" anchor="ctr">
            <a:normAutofit/>
          </a:bodyPr>
          <a:lstStyle>
            <a:lvl1pPr algn="ctr">
              <a:defRPr>
                <a:solidFill>
                  <a:schemeClr val="accent1">
                    <a:lumMod val="75000"/>
                  </a:schemeClr>
                </a:solidFill>
              </a:defRPr>
            </a:lvl1pPr>
          </a:lstStyle>
          <a:p>
            <a:r>
              <a:rPr lang="ru-RU"/>
              <a:t>Образец заголовка</a:t>
            </a:r>
            <a:endParaRPr lang="ru-RU" dirty="0"/>
          </a:p>
        </p:txBody>
      </p:sp>
      <p:sp>
        <p:nvSpPr>
          <p:cNvPr id="14" name="Text Placeholder 3"/>
          <p:cNvSpPr>
            <a:spLocks noGrp="1"/>
          </p:cNvSpPr>
          <p:nvPr>
            <p:ph type="body" sz="quarter" idx="13" hasCustomPrompt="1"/>
          </p:nvPr>
        </p:nvSpPr>
        <p:spPr>
          <a:xfrm>
            <a:off x="4156422" y="347301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5" name="Text Placeholder 6"/>
          <p:cNvSpPr>
            <a:spLocks noGrp="1"/>
          </p:cNvSpPr>
          <p:nvPr>
            <p:ph type="body" sz="quarter" idx="14" hasCustomPrompt="1"/>
          </p:nvPr>
        </p:nvSpPr>
        <p:spPr>
          <a:xfrm>
            <a:off x="4156422" y="4485839"/>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6" name="Text Placeholder 10"/>
          <p:cNvSpPr>
            <a:spLocks noGrp="1"/>
          </p:cNvSpPr>
          <p:nvPr>
            <p:ph type="body" sz="quarter" idx="15" hasCustomPrompt="1"/>
          </p:nvPr>
        </p:nvSpPr>
        <p:spPr>
          <a:xfrm>
            <a:off x="4156422" y="549866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xmlns="" val="1061611748"/>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Прав_ответ_1">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6090" y="2585668"/>
            <a:ext cx="2417069" cy="345643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85290" y="2889345"/>
            <a:ext cx="2115316" cy="3145542"/>
          </a:xfrm>
          <a:prstGeom prst="rect">
            <a:avLst/>
          </a:prstGeom>
        </p:spPr>
      </p:pic>
      <p:sp>
        <p:nvSpPr>
          <p:cNvPr id="13" name="Заголовок 1"/>
          <p:cNvSpPr>
            <a:spLocks noGrp="1"/>
          </p:cNvSpPr>
          <p:nvPr>
            <p:ph type="title"/>
          </p:nvPr>
        </p:nvSpPr>
        <p:spPr>
          <a:xfrm>
            <a:off x="3487706" y="385187"/>
            <a:ext cx="5366479" cy="2758191"/>
          </a:xfrm>
          <a:prstGeom prst="rect">
            <a:avLst/>
          </a:prstGeom>
          <a:solidFill>
            <a:schemeClr val="bg1"/>
          </a:solidFill>
          <a:ln w="38100">
            <a:solidFill>
              <a:srgbClr val="52D0D4"/>
            </a:solidFill>
          </a:ln>
        </p:spPr>
        <p:txBody>
          <a:bodyPr vert="horz" lIns="91440" tIns="45720" rIns="91440" bIns="45720" rtlCol="0" anchor="ctr">
            <a:normAutofit/>
          </a:bodyPr>
          <a:lstStyle>
            <a:lvl1pPr algn="ctr">
              <a:defRPr>
                <a:solidFill>
                  <a:schemeClr val="accent1">
                    <a:lumMod val="75000"/>
                  </a:schemeClr>
                </a:solidFill>
              </a:defRPr>
            </a:lvl1pPr>
          </a:lstStyle>
          <a:p>
            <a:r>
              <a:rPr lang="ru-RU"/>
              <a:t>Образец заголовка</a:t>
            </a:r>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16090" y="2585668"/>
            <a:ext cx="2417069" cy="345643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9585290" y="2889345"/>
            <a:ext cx="2115316" cy="3145542"/>
          </a:xfrm>
          <a:prstGeom prst="rect">
            <a:avLst/>
          </a:prstGeom>
        </p:spPr>
      </p:pic>
      <p:sp>
        <p:nvSpPr>
          <p:cNvPr id="14" name="Text Placeholder 3"/>
          <p:cNvSpPr>
            <a:spLocks noGrp="1"/>
          </p:cNvSpPr>
          <p:nvPr>
            <p:ph type="body" sz="quarter" idx="13" hasCustomPrompt="1"/>
          </p:nvPr>
        </p:nvSpPr>
        <p:spPr>
          <a:xfrm>
            <a:off x="4156422" y="347301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5" name="Text Placeholder 6"/>
          <p:cNvSpPr>
            <a:spLocks noGrp="1"/>
          </p:cNvSpPr>
          <p:nvPr>
            <p:ph type="body" sz="quarter" idx="14" hasCustomPrompt="1"/>
          </p:nvPr>
        </p:nvSpPr>
        <p:spPr>
          <a:xfrm>
            <a:off x="4156422" y="4485839"/>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6" name="Text Placeholder 10"/>
          <p:cNvSpPr>
            <a:spLocks noGrp="1"/>
          </p:cNvSpPr>
          <p:nvPr>
            <p:ph type="body" sz="quarter" idx="15" hasCustomPrompt="1"/>
          </p:nvPr>
        </p:nvSpPr>
        <p:spPr>
          <a:xfrm>
            <a:off x="4156422" y="549866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xmlns="" val="3092314002"/>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Прав_ответ_1">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5317" y="2744164"/>
            <a:ext cx="2298197" cy="329794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808984" y="2290011"/>
            <a:ext cx="1642875" cy="3752096"/>
          </a:xfrm>
          <a:prstGeom prst="rect">
            <a:avLst/>
          </a:prstGeom>
        </p:spPr>
      </p:pic>
      <p:sp>
        <p:nvSpPr>
          <p:cNvPr id="8" name="Заголовок 1"/>
          <p:cNvSpPr>
            <a:spLocks noGrp="1"/>
          </p:cNvSpPr>
          <p:nvPr>
            <p:ph type="title"/>
          </p:nvPr>
        </p:nvSpPr>
        <p:spPr>
          <a:xfrm>
            <a:off x="3487706" y="385187"/>
            <a:ext cx="5366479" cy="2758191"/>
          </a:xfrm>
          <a:prstGeom prst="rect">
            <a:avLst/>
          </a:prstGeom>
          <a:solidFill>
            <a:schemeClr val="bg1"/>
          </a:solidFill>
          <a:ln w="38100">
            <a:solidFill>
              <a:srgbClr val="52D0D4"/>
            </a:solidFill>
          </a:ln>
        </p:spPr>
        <p:txBody>
          <a:bodyPr vert="horz" lIns="91440" tIns="45720" rIns="91440" bIns="45720" rtlCol="0" anchor="ctr">
            <a:normAutofit/>
          </a:bodyPr>
          <a:lstStyle>
            <a:lvl1pPr algn="ctr">
              <a:defRPr>
                <a:solidFill>
                  <a:schemeClr val="accent1">
                    <a:lumMod val="75000"/>
                  </a:schemeClr>
                </a:solidFill>
              </a:defRPr>
            </a:lvl1pPr>
          </a:lstStyle>
          <a:p>
            <a:r>
              <a:rPr lang="ru-RU"/>
              <a:t>Образец заголовка</a:t>
            </a:r>
            <a:endParaRPr lang="ru-RU" dirty="0"/>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75317" y="2744164"/>
            <a:ext cx="2298197" cy="3297943"/>
          </a:xfrm>
          <a:prstGeom prst="rect">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9808984" y="2290011"/>
            <a:ext cx="1642875" cy="3752096"/>
          </a:xfrm>
          <a:prstGeom prst="rect">
            <a:avLst/>
          </a:prstGeom>
        </p:spPr>
      </p:pic>
      <p:sp>
        <p:nvSpPr>
          <p:cNvPr id="11" name="Text Placeholder 3"/>
          <p:cNvSpPr>
            <a:spLocks noGrp="1"/>
          </p:cNvSpPr>
          <p:nvPr>
            <p:ph type="body" sz="quarter" idx="13" hasCustomPrompt="1"/>
          </p:nvPr>
        </p:nvSpPr>
        <p:spPr>
          <a:xfrm>
            <a:off x="4156422" y="347301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2" name="Text Placeholder 6"/>
          <p:cNvSpPr>
            <a:spLocks noGrp="1"/>
          </p:cNvSpPr>
          <p:nvPr>
            <p:ph type="body" sz="quarter" idx="14" hasCustomPrompt="1"/>
          </p:nvPr>
        </p:nvSpPr>
        <p:spPr>
          <a:xfrm>
            <a:off x="4156422" y="4485839"/>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3" name="Text Placeholder 10"/>
          <p:cNvSpPr>
            <a:spLocks noGrp="1"/>
          </p:cNvSpPr>
          <p:nvPr>
            <p:ph type="body" sz="quarter" idx="15" hasCustomPrompt="1"/>
          </p:nvPr>
        </p:nvSpPr>
        <p:spPr>
          <a:xfrm>
            <a:off x="4156422" y="549866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xmlns="" val="3018651997"/>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рав_ответ_1">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67634" y="2399740"/>
            <a:ext cx="1463043" cy="364236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66106" y="2320491"/>
            <a:ext cx="2002540" cy="3721616"/>
          </a:xfrm>
          <a:prstGeom prst="rect">
            <a:avLst/>
          </a:prstGeom>
        </p:spPr>
      </p:pic>
      <p:sp>
        <p:nvSpPr>
          <p:cNvPr id="8" name="Заголовок 1"/>
          <p:cNvSpPr>
            <a:spLocks noGrp="1"/>
          </p:cNvSpPr>
          <p:nvPr>
            <p:ph type="title"/>
          </p:nvPr>
        </p:nvSpPr>
        <p:spPr>
          <a:xfrm>
            <a:off x="3487706" y="385187"/>
            <a:ext cx="5366479" cy="2758191"/>
          </a:xfrm>
          <a:prstGeom prst="rect">
            <a:avLst/>
          </a:prstGeom>
          <a:solidFill>
            <a:schemeClr val="bg1"/>
          </a:solidFill>
          <a:ln w="38100">
            <a:solidFill>
              <a:srgbClr val="52D0D4"/>
            </a:solidFill>
          </a:ln>
        </p:spPr>
        <p:txBody>
          <a:bodyPr vert="horz" lIns="91440" tIns="45720" rIns="91440" bIns="45720" rtlCol="0" anchor="ctr">
            <a:normAutofit/>
          </a:bodyPr>
          <a:lstStyle>
            <a:lvl1pPr algn="ctr">
              <a:defRPr>
                <a:solidFill>
                  <a:schemeClr val="accent1">
                    <a:lumMod val="75000"/>
                  </a:schemeClr>
                </a:solidFill>
              </a:defRPr>
            </a:lvl1pPr>
          </a:lstStyle>
          <a:p>
            <a:r>
              <a:rPr lang="ru-RU"/>
              <a:t>Образец заголовка</a:t>
            </a:r>
            <a:endParaRPr lang="ru-RU" dirty="0"/>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67634" y="2399740"/>
            <a:ext cx="1463043" cy="3642367"/>
          </a:xfrm>
          <a:prstGeom prst="rect">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9366106" y="2320491"/>
            <a:ext cx="2002540" cy="3721616"/>
          </a:xfrm>
          <a:prstGeom prst="rect">
            <a:avLst/>
          </a:prstGeom>
        </p:spPr>
      </p:pic>
      <p:sp>
        <p:nvSpPr>
          <p:cNvPr id="11" name="Text Placeholder 3"/>
          <p:cNvSpPr>
            <a:spLocks noGrp="1"/>
          </p:cNvSpPr>
          <p:nvPr>
            <p:ph type="body" sz="quarter" idx="13" hasCustomPrompt="1"/>
          </p:nvPr>
        </p:nvSpPr>
        <p:spPr>
          <a:xfrm>
            <a:off x="4156422" y="347301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2" name="Text Placeholder 6"/>
          <p:cNvSpPr>
            <a:spLocks noGrp="1"/>
          </p:cNvSpPr>
          <p:nvPr>
            <p:ph type="body" sz="quarter" idx="14" hasCustomPrompt="1"/>
          </p:nvPr>
        </p:nvSpPr>
        <p:spPr>
          <a:xfrm>
            <a:off x="4156422" y="4485839"/>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3" name="Text Placeholder 10"/>
          <p:cNvSpPr>
            <a:spLocks noGrp="1"/>
          </p:cNvSpPr>
          <p:nvPr>
            <p:ph type="body" sz="quarter" idx="15" hasCustomPrompt="1"/>
          </p:nvPr>
        </p:nvSpPr>
        <p:spPr>
          <a:xfrm>
            <a:off x="4156422" y="549866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xmlns="" val="4263708965"/>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Прав_ответ_1">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4169" y="2195523"/>
            <a:ext cx="2176276" cy="384658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41446" y="2180283"/>
            <a:ext cx="2575565" cy="3861824"/>
          </a:xfrm>
          <a:prstGeom prst="rect">
            <a:avLst/>
          </a:prstGeom>
        </p:spPr>
      </p:pic>
      <p:sp>
        <p:nvSpPr>
          <p:cNvPr id="8" name="Заголовок 1"/>
          <p:cNvSpPr>
            <a:spLocks noGrp="1"/>
          </p:cNvSpPr>
          <p:nvPr>
            <p:ph type="title"/>
          </p:nvPr>
        </p:nvSpPr>
        <p:spPr>
          <a:xfrm>
            <a:off x="3487706" y="385187"/>
            <a:ext cx="5366479" cy="2758191"/>
          </a:xfrm>
          <a:prstGeom prst="rect">
            <a:avLst/>
          </a:prstGeom>
          <a:solidFill>
            <a:schemeClr val="bg1"/>
          </a:solidFill>
          <a:ln w="38100">
            <a:solidFill>
              <a:srgbClr val="52D0D4"/>
            </a:solidFill>
          </a:ln>
        </p:spPr>
        <p:txBody>
          <a:bodyPr vert="horz" lIns="91440" tIns="45720" rIns="91440" bIns="45720" rtlCol="0" anchor="ctr">
            <a:normAutofit/>
          </a:bodyPr>
          <a:lstStyle>
            <a:lvl1pPr algn="ctr">
              <a:defRPr>
                <a:solidFill>
                  <a:schemeClr val="accent1">
                    <a:lumMod val="75000"/>
                  </a:schemeClr>
                </a:solidFill>
              </a:defRPr>
            </a:lvl1pPr>
          </a:lstStyle>
          <a:p>
            <a:r>
              <a:rPr lang="ru-RU"/>
              <a:t>Образец заголовка</a:t>
            </a:r>
            <a:endParaRPr lang="ru-RU" dirty="0"/>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24169" y="2195523"/>
            <a:ext cx="2176276" cy="3846584"/>
          </a:xfrm>
          <a:prstGeom prst="rect">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9341446" y="2180283"/>
            <a:ext cx="2575565" cy="3861824"/>
          </a:xfrm>
          <a:prstGeom prst="rect">
            <a:avLst/>
          </a:prstGeom>
        </p:spPr>
      </p:pic>
      <p:sp>
        <p:nvSpPr>
          <p:cNvPr id="11" name="Text Placeholder 3"/>
          <p:cNvSpPr>
            <a:spLocks noGrp="1"/>
          </p:cNvSpPr>
          <p:nvPr>
            <p:ph type="body" sz="quarter" idx="13" hasCustomPrompt="1"/>
          </p:nvPr>
        </p:nvSpPr>
        <p:spPr>
          <a:xfrm>
            <a:off x="4156422" y="347301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2" name="Text Placeholder 6"/>
          <p:cNvSpPr>
            <a:spLocks noGrp="1"/>
          </p:cNvSpPr>
          <p:nvPr>
            <p:ph type="body" sz="quarter" idx="14" hasCustomPrompt="1"/>
          </p:nvPr>
        </p:nvSpPr>
        <p:spPr>
          <a:xfrm>
            <a:off x="4156422" y="4485839"/>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3" name="Text Placeholder 10"/>
          <p:cNvSpPr>
            <a:spLocks noGrp="1"/>
          </p:cNvSpPr>
          <p:nvPr>
            <p:ph type="body" sz="quarter" idx="15" hasCustomPrompt="1"/>
          </p:nvPr>
        </p:nvSpPr>
        <p:spPr>
          <a:xfrm>
            <a:off x="4156422" y="5498664"/>
            <a:ext cx="3988800" cy="717550"/>
          </a:xfrm>
          <a:prstGeom prst="rect">
            <a:avLst/>
          </a:prstGeom>
          <a:solidFill>
            <a:schemeClr val="bg1"/>
          </a:solidFill>
          <a:ln w="38100">
            <a:solidFill>
              <a:srgbClr val="52D0D4"/>
            </a:solidFill>
            <a:prstDash val="solid"/>
          </a:ln>
        </p:spPr>
        <p:txBody>
          <a:bodyPr anchor="ctr"/>
          <a:lstStyle>
            <a:lvl1pPr marL="0" indent="0" algn="ctr">
              <a:buFontTx/>
              <a:buNone/>
              <a:defRPr sz="2400">
                <a:solidFill>
                  <a:schemeClr val="accent1">
                    <a:lumMod val="75000"/>
                  </a:schemeClr>
                </a:solidFill>
                <a:latin typeface="+mn-lt"/>
                <a:cs typeface="Segoe UI"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xmlns="" val="3294969701"/>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Результат">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912101" y="505796"/>
            <a:ext cx="6388621" cy="4483617"/>
          </a:xfrm>
          <a:prstGeom prst="rect">
            <a:avLst/>
          </a:prstGeom>
        </p:spPr>
      </p:pic>
      <p:pic>
        <p:nvPicPr>
          <p:cNvPr id="18" name="Рисунок 17"/>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2686549" y="1482683"/>
            <a:ext cx="6614173" cy="2529845"/>
          </a:xfrm>
          <a:prstGeom prst="rect">
            <a:avLst/>
          </a:prstGeom>
        </p:spPr>
      </p:pic>
      <p:sp>
        <p:nvSpPr>
          <p:cNvPr id="19" name="Заголовок 1"/>
          <p:cNvSpPr>
            <a:spLocks noGrp="1"/>
          </p:cNvSpPr>
          <p:nvPr>
            <p:ph type="title" hasCustomPrompt="1"/>
          </p:nvPr>
        </p:nvSpPr>
        <p:spPr>
          <a:xfrm>
            <a:off x="2676968" y="2569705"/>
            <a:ext cx="6614173" cy="699587"/>
          </a:xfrm>
          <a:prstGeom prst="rect">
            <a:avLst/>
          </a:prstGeom>
        </p:spPr>
        <p:txBody>
          <a:bodyPr/>
          <a:lstStyle>
            <a:lvl1pPr>
              <a:defRPr b="1" baseline="0">
                <a:solidFill>
                  <a:schemeClr val="accent1">
                    <a:lumMod val="75000"/>
                  </a:schemeClr>
                </a:solidFill>
              </a:defRPr>
            </a:lvl1pPr>
          </a:lstStyle>
          <a:p>
            <a:r>
              <a:rPr lang="ru-RU" dirty="0"/>
              <a:t>О</a:t>
            </a:r>
            <a:r>
              <a:rPr lang="en-US" dirty="0"/>
              <a:t> </a:t>
            </a:r>
            <a:r>
              <a:rPr lang="ru-RU" dirty="0"/>
              <a:t>б</a:t>
            </a:r>
            <a:r>
              <a:rPr lang="en-US" dirty="0"/>
              <a:t> </a:t>
            </a:r>
            <a:r>
              <a:rPr lang="ru-RU" dirty="0"/>
              <a:t>р</a:t>
            </a:r>
            <a:r>
              <a:rPr lang="en-US" dirty="0"/>
              <a:t> </a:t>
            </a:r>
            <a:r>
              <a:rPr lang="ru-RU" dirty="0"/>
              <a:t>а</a:t>
            </a:r>
            <a:r>
              <a:rPr lang="en-US" dirty="0"/>
              <a:t> </a:t>
            </a:r>
            <a:r>
              <a:rPr lang="ru-RU" dirty="0"/>
              <a:t>з</a:t>
            </a:r>
            <a:r>
              <a:rPr lang="en-US" dirty="0"/>
              <a:t> </a:t>
            </a:r>
            <a:r>
              <a:rPr lang="ru-RU" dirty="0"/>
              <a:t>е</a:t>
            </a:r>
            <a:r>
              <a:rPr lang="en-US" dirty="0"/>
              <a:t> </a:t>
            </a:r>
            <a:r>
              <a:rPr lang="ru-RU" dirty="0"/>
              <a:t>ц</a:t>
            </a:r>
            <a:r>
              <a:rPr lang="en-US" dirty="0"/>
              <a:t>  </a:t>
            </a:r>
            <a:r>
              <a:rPr lang="ru-RU" dirty="0"/>
              <a:t>з</a:t>
            </a:r>
            <a:r>
              <a:rPr lang="en-US" dirty="0"/>
              <a:t> </a:t>
            </a:r>
            <a:r>
              <a:rPr lang="ru-RU" dirty="0"/>
              <a:t>а</a:t>
            </a:r>
            <a:r>
              <a:rPr lang="en-US" dirty="0"/>
              <a:t> </a:t>
            </a:r>
            <a:r>
              <a:rPr lang="ru-RU" dirty="0"/>
              <a:t>г</a:t>
            </a:r>
            <a:r>
              <a:rPr lang="en-US" dirty="0"/>
              <a:t> </a:t>
            </a:r>
            <a:r>
              <a:rPr lang="ru-RU" dirty="0"/>
              <a:t>о</a:t>
            </a:r>
            <a:r>
              <a:rPr lang="en-US" dirty="0"/>
              <a:t> </a:t>
            </a:r>
            <a:r>
              <a:rPr lang="ru-RU" dirty="0"/>
              <a:t>л</a:t>
            </a:r>
            <a:r>
              <a:rPr lang="en-US" dirty="0"/>
              <a:t> </a:t>
            </a:r>
            <a:r>
              <a:rPr lang="ru-RU" dirty="0"/>
              <a:t>о</a:t>
            </a:r>
            <a:r>
              <a:rPr lang="en-US" dirty="0"/>
              <a:t> </a:t>
            </a:r>
            <a:r>
              <a:rPr lang="ru-RU" dirty="0"/>
              <a:t>в</a:t>
            </a:r>
            <a:r>
              <a:rPr lang="en-US" dirty="0"/>
              <a:t> </a:t>
            </a:r>
            <a:r>
              <a:rPr lang="ru-RU" dirty="0"/>
              <a:t>к</a:t>
            </a:r>
            <a:r>
              <a:rPr lang="en-US" dirty="0"/>
              <a:t> </a:t>
            </a:r>
            <a:r>
              <a:rPr lang="ru-RU" dirty="0"/>
              <a:t>а</a:t>
            </a:r>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458886" y="2569705"/>
            <a:ext cx="1690142" cy="3683982"/>
          </a:xfrm>
          <a:prstGeom prst="rect">
            <a:avLst/>
          </a:prstGeom>
        </p:spPr>
      </p:pic>
      <p:pic>
        <p:nvPicPr>
          <p:cNvPr id="21" name="Рисунок 20"/>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8478098" y="4089357"/>
            <a:ext cx="1563627" cy="195377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9687302" y="1959719"/>
            <a:ext cx="2320644" cy="4083410"/>
          </a:xfrm>
          <a:prstGeom prst="rect">
            <a:avLst/>
          </a:prstGeom>
        </p:spPr>
      </p:pic>
    </p:spTree>
    <p:extLst>
      <p:ext uri="{BB962C8B-B14F-4D97-AF65-F5344CB8AC3E}">
        <p14:creationId xmlns:p14="http://schemas.microsoft.com/office/powerpoint/2010/main" xmlns="" val="1144467647"/>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 calcmode="lin" valueType="num">
                                      <p:cBhvr>
                                        <p:cTn id="9" dur="2000" fill="hold"/>
                                        <p:tgtEl>
                                          <p:spTgt spid="17"/>
                                        </p:tgtEl>
                                        <p:attrNameLst>
                                          <p:attrName>ppt_x</p:attrName>
                                        </p:attrNameLst>
                                      </p:cBhvr>
                                      <p:tavLst>
                                        <p:tav tm="0">
                                          <p:val>
                                            <p:fltVal val="0.5"/>
                                          </p:val>
                                        </p:tav>
                                        <p:tav tm="100000">
                                          <p:val>
                                            <p:strVal val="#ppt_x"/>
                                          </p:val>
                                        </p:tav>
                                      </p:tavLst>
                                    </p:anim>
                                    <p:anim calcmode="lin" valueType="num">
                                      <p:cBhvr>
                                        <p:cTn id="10" dur="2000" fill="hold"/>
                                        <p:tgtEl>
                                          <p:spTgt spid="17"/>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applause.wav"/>
                                        </p:tgtEl>
                                      </p:cMediaNode>
                                    </p:audio>
                                  </p:subTnLst>
                                </p:cTn>
                              </p:par>
                              <p:par>
                                <p:cTn id="11" presetID="42" presetClass="path" presetSubtype="0" repeatCount="indefinite" accel="50000" decel="50000" fill="hold" nodeType="withEffect">
                                  <p:stCondLst>
                                    <p:cond delay="0"/>
                                  </p:stCondLst>
                                  <p:childTnLst>
                                    <p:animMotion origin="layout" path="M -1.25E-6 -4.44444E-6 L 0.00078 -0.13425 " pathEditMode="relative" rAng="0" ptsTypes="AA">
                                      <p:cBhvr>
                                        <p:cTn id="12" dur="2000" fill="hold"/>
                                        <p:tgtEl>
                                          <p:spTgt spid="17"/>
                                        </p:tgtEl>
                                        <p:attrNameLst>
                                          <p:attrName>ppt_x</p:attrName>
                                          <p:attrName>ppt_y</p:attrName>
                                        </p:attrNameLst>
                                      </p:cBhvr>
                                      <p:rCtr x="39" y="-6713"/>
                                    </p:animMotion>
                                  </p:childTnLst>
                                </p:cTn>
                              </p:par>
                              <p:par>
                                <p:cTn id="13" presetID="36" presetClass="emph" presetSubtype="0" fill="hold" grpId="0" nodeType="withEffect">
                                  <p:stCondLst>
                                    <p:cond delay="200"/>
                                  </p:stCondLst>
                                  <p:iterate type="lt">
                                    <p:tmPct val="10000"/>
                                  </p:iterate>
                                  <p:childTnLst>
                                    <p:animScale>
                                      <p:cBhvr>
                                        <p:cTn id="14" dur="500" autoRev="1" fill="hold">
                                          <p:stCondLst>
                                            <p:cond delay="0"/>
                                          </p:stCondLst>
                                        </p:cTn>
                                        <p:tgtEl>
                                          <p:spTgt spid="19"/>
                                        </p:tgtEl>
                                      </p:cBhvr>
                                      <p:to x="80000" y="100000"/>
                                    </p:animScale>
                                    <p:anim by="(#ppt_w*0.10)" calcmode="lin" valueType="num">
                                      <p:cBhvr>
                                        <p:cTn id="15" dur="500" autoRev="1" fill="hold">
                                          <p:stCondLst>
                                            <p:cond delay="0"/>
                                          </p:stCondLst>
                                        </p:cTn>
                                        <p:tgtEl>
                                          <p:spTgt spid="19"/>
                                        </p:tgtEl>
                                        <p:attrNameLst>
                                          <p:attrName>ppt_x</p:attrName>
                                        </p:attrNameLst>
                                      </p:cBhvr>
                                    </p:anim>
                                    <p:anim by="(-#ppt_w*0.10)" calcmode="lin" valueType="num">
                                      <p:cBhvr>
                                        <p:cTn id="16" dur="500" autoRev="1" fill="hold">
                                          <p:stCondLst>
                                            <p:cond delay="0"/>
                                          </p:stCondLst>
                                        </p:cTn>
                                        <p:tgtEl>
                                          <p:spTgt spid="19"/>
                                        </p:tgtEl>
                                        <p:attrNameLst>
                                          <p:attrName>ppt_y</p:attrName>
                                        </p:attrNameLst>
                                      </p:cBhvr>
                                    </p:anim>
                                    <p:animRot by="-480000">
                                      <p:cBhvr>
                                        <p:cTn id="17" dur="500" autoRev="1" fill="hold">
                                          <p:stCondLst>
                                            <p:cond delay="0"/>
                                          </p:stCondLst>
                                        </p:cTn>
                                        <p:tgtEl>
                                          <p:spTgt spid="19"/>
                                        </p:tgtEl>
                                        <p:attrNameLst>
                                          <p:attrName>r</p:attrName>
                                        </p:attrNameLst>
                                      </p:cBhvr>
                                    </p:animRot>
                                  </p:childTnLst>
                                </p:cTn>
                              </p:par>
                              <p:par>
                                <p:cTn id="18" presetID="42" presetClass="path" presetSubtype="0" accel="50000" decel="50000" fill="hold" nodeType="withEffect">
                                  <p:stCondLst>
                                    <p:cond delay="200"/>
                                  </p:stCondLst>
                                  <p:childTnLst>
                                    <p:animMotion origin="layout" path="M 3.54167E-6 -4.44444E-6 L 0.00065 -0.16851 " pathEditMode="relative" rAng="0" ptsTypes="AA">
                                      <p:cBhvr>
                                        <p:cTn id="19" dur="3000" fill="hold"/>
                                        <p:tgtEl>
                                          <p:spTgt spid="18"/>
                                        </p:tgtEl>
                                        <p:attrNameLst>
                                          <p:attrName>ppt_x</p:attrName>
                                          <p:attrName>ppt_y</p:attrName>
                                        </p:attrNameLst>
                                      </p:cBhvr>
                                      <p:rCtr x="26" y="-8426"/>
                                    </p:animMotion>
                                  </p:childTnLst>
                                </p:cTn>
                              </p:par>
                              <p:par>
                                <p:cTn id="20" presetID="42" presetClass="path" presetSubtype="0" accel="50000" decel="50000" fill="hold" grpId="1" nodeType="withEffect">
                                  <p:stCondLst>
                                    <p:cond delay="200"/>
                                  </p:stCondLst>
                                  <p:iterate type="lt">
                                    <p:tmPct val="0"/>
                                  </p:iterate>
                                  <p:childTnLst>
                                    <p:animMotion origin="layout" path="M 4.79167E-6 -4.44444E-6 L -0.0004 -0.17407 " pathEditMode="relative" rAng="0" ptsTypes="AA">
                                      <p:cBhvr>
                                        <p:cTn id="21" dur="3000" fill="hold"/>
                                        <p:tgtEl>
                                          <p:spTgt spid="19"/>
                                        </p:tgtEl>
                                        <p:attrNameLst>
                                          <p:attrName>ppt_x</p:attrName>
                                          <p:attrName>ppt_y</p:attrName>
                                        </p:attrNameLst>
                                      </p:cBhvr>
                                      <p:rCtr x="-26" y="-8704"/>
                                    </p:animMotion>
                                  </p:childTnLst>
                                </p:cTn>
                              </p:par>
                              <p:par>
                                <p:cTn id="22" presetID="63" presetClass="path" presetSubtype="0" accel="50000" decel="50000" fill="hold" nodeType="withEffect">
                                  <p:stCondLst>
                                    <p:cond delay="500"/>
                                  </p:stCondLst>
                                  <p:childTnLst>
                                    <p:animMotion origin="layout" path="M -1.04167E-6 2.96296E-6 L 0.1987 -0.00417 " pathEditMode="relative" rAng="0" ptsTypes="AA">
                                      <p:cBhvr>
                                        <p:cTn id="23" dur="2000" fill="hold"/>
                                        <p:tgtEl>
                                          <p:spTgt spid="20"/>
                                        </p:tgtEl>
                                        <p:attrNameLst>
                                          <p:attrName>ppt_x</p:attrName>
                                          <p:attrName>ppt_y</p:attrName>
                                        </p:attrNameLst>
                                      </p:cBhvr>
                                      <p:rCtr x="9935" y="-208"/>
                                    </p:animMotion>
                                  </p:childTnLst>
                                </p:cTn>
                              </p:par>
                              <p:par>
                                <p:cTn id="24" presetID="35" presetClass="path" presetSubtype="0" accel="50000" decel="50000" fill="hold" nodeType="withEffect">
                                  <p:stCondLst>
                                    <p:cond delay="500"/>
                                  </p:stCondLst>
                                  <p:childTnLst>
                                    <p:animMotion origin="layout" path="M -3.54167E-6 -3.33333E-6 L -0.21927 0.00186 " pathEditMode="relative" rAng="0" ptsTypes="AA">
                                      <p:cBhvr>
                                        <p:cTn id="25" dur="2000" fill="hold"/>
                                        <p:tgtEl>
                                          <p:spTgt spid="22"/>
                                        </p:tgtEl>
                                        <p:attrNameLst>
                                          <p:attrName>ppt_x</p:attrName>
                                          <p:attrName>ppt_y</p:attrName>
                                        </p:attrNameLst>
                                      </p:cBhvr>
                                      <p:rCtr x="-10964" y="93"/>
                                    </p:animMotion>
                                  </p:childTnLst>
                                </p:cTn>
                              </p:par>
                              <p:par>
                                <p:cTn id="26" presetID="35" presetClass="path" presetSubtype="0" accel="50000" decel="50000" fill="hold" nodeType="withEffect">
                                  <p:stCondLst>
                                    <p:cond delay="500"/>
                                  </p:stCondLst>
                                  <p:childTnLst>
                                    <p:animMotion origin="layout" path="M 0 0 L -0.25 0 E" pathEditMode="relative" ptsTypes="">
                                      <p:cBhvr>
                                        <p:cTn id="27"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Фо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25904330"/>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53008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18" Type="http://schemas.openxmlformats.org/officeDocument/2006/relationships/oleObject" Target="../embeddings/oleObject14.bin"/><Relationship Id="rId3" Type="http://schemas.openxmlformats.org/officeDocument/2006/relationships/image" Target="../media/image53.png"/><Relationship Id="rId21" Type="http://schemas.openxmlformats.org/officeDocument/2006/relationships/oleObject" Target="../embeddings/oleObject17.bin"/><Relationship Id="rId7" Type="http://schemas.openxmlformats.org/officeDocument/2006/relationships/oleObject" Target="../embeddings/oleObject3.bin"/><Relationship Id="rId12" Type="http://schemas.openxmlformats.org/officeDocument/2006/relationships/oleObject" Target="../embeddings/oleObject8.bin"/><Relationship Id="rId17" Type="http://schemas.openxmlformats.org/officeDocument/2006/relationships/oleObject" Target="../embeddings/oleObject13.bin"/><Relationship Id="rId25" Type="http://schemas.openxmlformats.org/officeDocument/2006/relationships/oleObject" Target="../embeddings/oleObject21.bin"/><Relationship Id="rId2" Type="http://schemas.openxmlformats.org/officeDocument/2006/relationships/slideLayout" Target="../slideLayouts/slideLayout2.xml"/><Relationship Id="rId16" Type="http://schemas.openxmlformats.org/officeDocument/2006/relationships/oleObject" Target="../embeddings/oleObject12.bin"/><Relationship Id="rId20" Type="http://schemas.openxmlformats.org/officeDocument/2006/relationships/oleObject" Target="../embeddings/oleObject16.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24" Type="http://schemas.openxmlformats.org/officeDocument/2006/relationships/oleObject" Target="../embeddings/oleObject20.bin"/><Relationship Id="rId5" Type="http://schemas.openxmlformats.org/officeDocument/2006/relationships/oleObject" Target="../embeddings/oleObject1.bin"/><Relationship Id="rId15" Type="http://schemas.openxmlformats.org/officeDocument/2006/relationships/oleObject" Target="../embeddings/oleObject11.bin"/><Relationship Id="rId23" Type="http://schemas.openxmlformats.org/officeDocument/2006/relationships/oleObject" Target="../embeddings/oleObject19.bin"/><Relationship Id="rId10" Type="http://schemas.openxmlformats.org/officeDocument/2006/relationships/oleObject" Target="../embeddings/oleObject6.bin"/><Relationship Id="rId19" Type="http://schemas.openxmlformats.org/officeDocument/2006/relationships/oleObject" Target="../embeddings/oleObject15.bin"/><Relationship Id="rId4" Type="http://schemas.openxmlformats.org/officeDocument/2006/relationships/image" Target="../media/image54.png"/><Relationship Id="rId9" Type="http://schemas.openxmlformats.org/officeDocument/2006/relationships/oleObject" Target="../embeddings/oleObject5.bin"/><Relationship Id="rId14" Type="http://schemas.openxmlformats.org/officeDocument/2006/relationships/oleObject" Target="../embeddings/oleObject10.bin"/><Relationship Id="rId22" Type="http://schemas.openxmlformats.org/officeDocument/2006/relationships/oleObject" Target="../embeddings/oleObject18.bin"/></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55.png"/><Relationship Id="rId5" Type="http://schemas.microsoft.com/office/2007/relationships/media" Target="../media/media1.mp3"/><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655698" y="3292383"/>
            <a:ext cx="2115316" cy="3145542"/>
          </a:xfrm>
          <a:prstGeom prst="rect">
            <a:avLst/>
          </a:prstGeom>
        </p:spPr>
      </p:pic>
      <p:sp>
        <p:nvSpPr>
          <p:cNvPr id="9" name="Заголовок 1"/>
          <p:cNvSpPr txBox="1">
            <a:spLocks/>
          </p:cNvSpPr>
          <p:nvPr/>
        </p:nvSpPr>
        <p:spPr>
          <a:xfrm>
            <a:off x="1524000" y="2726448"/>
            <a:ext cx="9144000" cy="3965778"/>
          </a:xfrm>
          <a:prstGeom prst="rect">
            <a:avLst/>
          </a:prstGeom>
        </p:spPr>
        <p:txBody>
          <a:bodyPr anchor="b"/>
          <a:lstStyle>
            <a:lvl1pPr algn="ctr" defTabSz="914400" rtl="0" eaLnBrk="1" latinLnBrk="0" hangingPunct="1">
              <a:lnSpc>
                <a:spcPct val="90000"/>
              </a:lnSpc>
              <a:spcBef>
                <a:spcPct val="0"/>
              </a:spcBef>
              <a:buNone/>
              <a:defRPr sz="6000" kern="1200">
                <a:solidFill>
                  <a:schemeClr val="accent1">
                    <a:lumMod val="75000"/>
                  </a:schemeClr>
                </a:solidFill>
                <a:latin typeface="+mj-lt"/>
                <a:ea typeface="+mj-ea"/>
                <a:cs typeface="+mj-cs"/>
              </a:defRPr>
            </a:lvl1pPr>
          </a:lstStyle>
          <a:p>
            <a:r>
              <a:rPr lang="ru-RU" sz="3600" b="1" dirty="0">
                <a:effectLst>
                  <a:outerShdw blurRad="38100" dist="38100" dir="2700000" algn="tl">
                    <a:srgbClr val="000000">
                      <a:alpha val="43137"/>
                    </a:srgbClr>
                  </a:outerShdw>
                </a:effectLst>
                <a:latin typeface="Comic Sans MS" panose="030F0702030302020204" pitchFamily="66" charset="0"/>
              </a:rPr>
              <a:t>Открытый урок по Английскому языку</a:t>
            </a:r>
          </a:p>
          <a:p>
            <a:r>
              <a:rPr lang="ru-RU" sz="3600" b="1" dirty="0">
                <a:effectLst>
                  <a:outerShdw blurRad="38100" dist="38100" dir="2700000" algn="tl">
                    <a:srgbClr val="000000">
                      <a:alpha val="43137"/>
                    </a:srgbClr>
                  </a:outerShdw>
                </a:effectLst>
                <a:latin typeface="Comic Sans MS" panose="030F0702030302020204" pitchFamily="66" charset="0"/>
              </a:rPr>
              <a:t>в 6 «А» классе школы-интерната №91</a:t>
            </a:r>
          </a:p>
          <a:p>
            <a:endParaRPr lang="ru-RU" sz="3200" b="1" dirty="0">
              <a:effectLst>
                <a:outerShdw blurRad="38100" dist="38100" dir="2700000" algn="tl">
                  <a:srgbClr val="000000">
                    <a:alpha val="43137"/>
                  </a:srgbClr>
                </a:outerShdw>
              </a:effectLst>
              <a:latin typeface="Comic Sans MS" panose="030F0702030302020204" pitchFamily="66" charset="0"/>
            </a:endParaRPr>
          </a:p>
          <a:p>
            <a:endParaRPr lang="ru-RU" sz="3200" b="1" dirty="0">
              <a:effectLst>
                <a:outerShdw blurRad="38100" dist="38100" dir="2700000" algn="tl">
                  <a:srgbClr val="000000">
                    <a:alpha val="43137"/>
                  </a:srgbClr>
                </a:outerShdw>
              </a:effectLst>
              <a:latin typeface="Comic Sans MS" panose="030F0702030302020204" pitchFamily="66" charset="0"/>
            </a:endParaRPr>
          </a:p>
          <a:p>
            <a:r>
              <a:rPr lang="ru-RU" sz="3200" b="1" dirty="0">
                <a:effectLst>
                  <a:outerShdw blurRad="38100" dist="38100" dir="2700000" algn="tl">
                    <a:srgbClr val="000000">
                      <a:alpha val="43137"/>
                    </a:srgbClr>
                  </a:outerShdw>
                </a:effectLst>
                <a:latin typeface="Comic Sans MS" panose="030F0702030302020204" pitchFamily="66" charset="0"/>
              </a:rPr>
              <a:t>учитель английского языка</a:t>
            </a:r>
          </a:p>
          <a:p>
            <a:r>
              <a:rPr lang="ru-RU" sz="3200" b="1" dirty="0">
                <a:effectLst>
                  <a:outerShdw blurRad="38100" dist="38100" dir="2700000" algn="tl">
                    <a:srgbClr val="000000">
                      <a:alpha val="43137"/>
                    </a:srgbClr>
                  </a:outerShdw>
                </a:effectLst>
                <a:latin typeface="Comic Sans MS" panose="030F0702030302020204" pitchFamily="66" charset="0"/>
              </a:rPr>
              <a:t>Гапонова Ольга Анатольевна</a:t>
            </a:r>
          </a:p>
        </p:txBody>
      </p:sp>
      <p:pic>
        <p:nvPicPr>
          <p:cNvPr id="10" name="Рисунок 6"/>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2320468" y="4409396"/>
            <a:ext cx="517583" cy="455758"/>
          </a:xfrm>
          <a:prstGeom prst="rect">
            <a:avLst/>
          </a:prstGeom>
        </p:spPr>
      </p:pic>
      <p:grpSp>
        <p:nvGrpSpPr>
          <p:cNvPr id="11" name="Group 2"/>
          <p:cNvGrpSpPr/>
          <p:nvPr/>
        </p:nvGrpSpPr>
        <p:grpSpPr>
          <a:xfrm>
            <a:off x="420982" y="3182206"/>
            <a:ext cx="2417069" cy="3456439"/>
            <a:chOff x="3344569" y="426786"/>
            <a:chExt cx="2417069" cy="3456439"/>
          </a:xfrm>
        </p:grpSpPr>
        <p:pic>
          <p:nvPicPr>
            <p:cNvPr id="12" name="Рисунок 6"/>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3344569" y="426786"/>
              <a:ext cx="1863051" cy="3456439"/>
            </a:xfrm>
            <a:prstGeom prst="rect">
              <a:avLst/>
            </a:prstGeom>
          </p:spPr>
        </p:pic>
        <p:pic>
          <p:nvPicPr>
            <p:cNvPr id="13" name="Рисунок 6"/>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a:xfrm>
              <a:off x="5006898" y="2129883"/>
              <a:ext cx="754740" cy="379141"/>
            </a:xfrm>
            <a:prstGeom prst="rect">
              <a:avLst/>
            </a:prstGeom>
          </p:spPr>
        </p:pic>
      </p:grpSp>
      <p:sp>
        <p:nvSpPr>
          <p:cNvPr id="2" name="Заголовок 1">
            <a:extLst>
              <a:ext uri="{FF2B5EF4-FFF2-40B4-BE49-F238E27FC236}">
                <a16:creationId xmlns:a16="http://schemas.microsoft.com/office/drawing/2014/main" xmlns="" id="{81AC1BD2-82C4-8D3C-802B-52202F21D87E}"/>
              </a:ext>
            </a:extLst>
          </p:cNvPr>
          <p:cNvSpPr txBox="1">
            <a:spLocks/>
          </p:cNvSpPr>
          <p:nvPr/>
        </p:nvSpPr>
        <p:spPr>
          <a:xfrm>
            <a:off x="1569356" y="287611"/>
            <a:ext cx="9144000" cy="680095"/>
          </a:xfrm>
          <a:prstGeom prst="rect">
            <a:avLst/>
          </a:prstGeom>
        </p:spPr>
        <p:txBody>
          <a:bodyPr anchor="b"/>
          <a:lstStyle>
            <a:lvl1pPr algn="ctr" defTabSz="914400" rtl="0" eaLnBrk="1" latinLnBrk="0" hangingPunct="1">
              <a:lnSpc>
                <a:spcPct val="90000"/>
              </a:lnSpc>
              <a:spcBef>
                <a:spcPct val="0"/>
              </a:spcBef>
              <a:buNone/>
              <a:defRPr sz="6000" kern="1200">
                <a:solidFill>
                  <a:schemeClr val="accent1">
                    <a:lumMod val="75000"/>
                  </a:schemeClr>
                </a:solidFill>
                <a:latin typeface="+mj-lt"/>
                <a:ea typeface="+mj-ea"/>
                <a:cs typeface="+mj-cs"/>
              </a:defRPr>
            </a:lvl1pPr>
          </a:lstStyle>
          <a:p>
            <a:endParaRPr lang="ru-RU" sz="3600" dirty="0">
              <a:latin typeface="Comic Sans MS" panose="030F0702030302020204" pitchFamily="66" charset="0"/>
            </a:endParaRPr>
          </a:p>
        </p:txBody>
      </p:sp>
    </p:spTree>
    <p:extLst>
      <p:ext uri="{BB962C8B-B14F-4D97-AF65-F5344CB8AC3E}">
        <p14:creationId xmlns:p14="http://schemas.microsoft.com/office/powerpoint/2010/main" xmlns="" val="3490802103"/>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par>
                                <p:cTn id="9" presetID="3" presetClass="emph" presetSubtype="2" fill="hold" grpId="1" nodeType="withEffect">
                                  <p:stCondLst>
                                    <p:cond delay="0"/>
                                  </p:stCondLst>
                                  <p:childTnLst>
                                    <p:animClr clrSpc="rgb" dir="cw">
                                      <p:cBhvr override="childStyle">
                                        <p:cTn id="10" dur="2000" fill="hold"/>
                                        <p:tgtEl>
                                          <p:spTgt spid="9"/>
                                        </p:tgtEl>
                                        <p:attrNameLst>
                                          <p:attrName>style.color</p:attrName>
                                        </p:attrNameLst>
                                      </p:cBhvr>
                                      <p:to>
                                        <a:schemeClr val="accent2"/>
                                      </p:to>
                                    </p:animClr>
                                  </p:childTnLst>
                                </p:cTn>
                              </p:par>
                              <p:par>
                                <p:cTn id="11" presetID="64" presetClass="path" presetSubtype="0" accel="50000" decel="50000" fill="hold" grpId="0" nodeType="withEffect">
                                  <p:stCondLst>
                                    <p:cond delay="250"/>
                                  </p:stCondLst>
                                  <p:childTnLst>
                                    <p:animMotion origin="layout" path="M 0 0 L 0 -0.25 E" pathEditMode="relative" ptsTypes="">
                                      <p:cBhvr>
                                        <p:cTn id="12" dur="2000" fill="hold"/>
                                        <p:tgtEl>
                                          <p:spTgt spid="9"/>
                                        </p:tgtEl>
                                        <p:attrNameLst>
                                          <p:attrName>ppt_x</p:attrName>
                                          <p:attrName>ppt_y</p:attrName>
                                        </p:attrNameLst>
                                      </p:cBhvr>
                                    </p:animMotion>
                                  </p:childTnLst>
                                </p:cTn>
                              </p:par>
                              <p:par>
                                <p:cTn id="13" presetID="35" presetClass="path" presetSubtype="0" accel="50000" decel="50000" fill="hold" nodeType="withEffect">
                                  <p:stCondLst>
                                    <p:cond delay="250"/>
                                  </p:stCondLst>
                                  <p:childTnLst>
                                    <p:animMotion origin="layout" path="M 4.16667E-6 7.40741E-7 L -0.19362 0.00648 " pathEditMode="relative" rAng="0" ptsTypes="AA">
                                      <p:cBhvr>
                                        <p:cTn id="14" dur="3000" fill="hold"/>
                                        <p:tgtEl>
                                          <p:spTgt spid="6"/>
                                        </p:tgtEl>
                                        <p:attrNameLst>
                                          <p:attrName>ppt_x</p:attrName>
                                          <p:attrName>ppt_y</p:attrName>
                                        </p:attrNameLst>
                                      </p:cBhvr>
                                      <p:rCtr x="-9687" y="324"/>
                                    </p:animMotion>
                                  </p:childTnLst>
                                </p:cTn>
                              </p:par>
                              <p:par>
                                <p:cTn id="15" presetID="54" presetClass="path" presetSubtype="0" accel="50000" decel="50000" fill="hold" nodeType="withEffect">
                                  <p:stCondLst>
                                    <p:cond delay="250"/>
                                  </p:stCondLst>
                                  <p:childTnLst>
                                    <p:animMotion origin="layout" path="M -2.5E-6 4.81481E-6 C 0.00443 -0.00741 0.01992 -0.01413 0.02565 -0.01413 C 0.06016 -0.01413 0.09584 0.09884 0.09584 0.21203 C 0.09584 0.15486 0.1138 0.09884 0.13047 0.09884 C 0.14831 0.09884 0.16498 0.15555 0.16498 0.21203 C 0.16498 0.18379 0.17383 0.15486 0.18282 0.15486 C 0.19167 0.15486 0.20065 0.18287 0.20065 0.21203 C 0.20065 0.19722 0.20521 0.18379 0.20951 0.18379 C 0.21407 0.18379 0.21836 0.19814 0.21836 0.21203 C 0.21836 0.20439 0.22058 0.19722 0.22292 0.19722 C 0.22409 0.19722 0.22735 0.20486 0.22735 0.21203 C 0.22735 0.2081 0.22852 0.20439 0.22956 0.20439 C 0.22956 0.20532 0.23177 0.20787 0.23177 0.21203 C 0.23177 0.20995 0.23177 0.2081 0.23295 0.2081 C 0.23295 0.20902 0.23412 0.21018 0.23412 0.21203 C 0.23412 0.21111 0.23412 0.20995 0.23412 0.20902 C 0.23529 0.20902 0.23529 0.20995 0.23529 0.21111 C 0.23646 0.21111 0.23646 0.21018 0.23646 0.20902 C 0.23763 0.20902 0.23763 0.20995 0.23763 0.21111 " pathEditMode="relative" rAng="0" ptsTypes="AAAAAAAAAAAAAAAAAAA">
                                      <p:cBhvr>
                                        <p:cTn id="16" dur="3000" fill="hold"/>
                                        <p:tgtEl>
                                          <p:spTgt spid="10"/>
                                        </p:tgtEl>
                                        <p:attrNameLst>
                                          <p:attrName>ppt_x</p:attrName>
                                          <p:attrName>ppt_y</p:attrName>
                                        </p:attrNameLst>
                                      </p:cBhvr>
                                      <p:rCtr x="11875" y="9884"/>
                                    </p:animMotion>
                                  </p:childTnLst>
                                </p:cTn>
                              </p:par>
                              <p:par>
                                <p:cTn id="17" presetID="3" presetClass="emph" presetSubtype="2" fill="hold" grpId="1" nodeType="withEffect" nodePh="1">
                                  <p:stCondLst>
                                    <p:cond delay="0"/>
                                  </p:stCondLst>
                                  <p:endCondLst>
                                    <p:cond evt="begin" delay="0">
                                      <p:tn val="17"/>
                                    </p:cond>
                                  </p:endCondLst>
                                  <p:childTnLst>
                                    <p:animClr clrSpc="rgb" dir="cw">
                                      <p:cBhvr override="childStyle">
                                        <p:cTn id="18" dur="2000" fill="hold"/>
                                        <p:tgtEl>
                                          <p:spTgt spid="2"/>
                                        </p:tgtEl>
                                        <p:attrNameLst>
                                          <p:attrName>style.color</p:attrName>
                                        </p:attrNameLst>
                                      </p:cBhvr>
                                      <p:to>
                                        <a:schemeClr val="accent2"/>
                                      </p:to>
                                    </p:animClr>
                                  </p:childTnLst>
                                </p:cTn>
                              </p:par>
                              <p:par>
                                <p:cTn id="19" presetID="64" presetClass="path" presetSubtype="0" accel="50000" decel="50000" fill="hold" grpId="0" nodeType="withEffect" nodePh="1">
                                  <p:stCondLst>
                                    <p:cond delay="250"/>
                                  </p:stCondLst>
                                  <p:endCondLst>
                                    <p:cond evt="begin" delay="0">
                                      <p:tn val="19"/>
                                    </p:cond>
                                  </p:endCondLst>
                                  <p:childTnLst>
                                    <p:animMotion origin="layout" path="M 0 0 L 0 -0.25 E" pathEditMode="relative" ptsTypes="">
                                      <p:cBhvr>
                                        <p:cTn id="20"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857999"/>
          </a:xfrm>
          <a:solidFill>
            <a:schemeClr val="accent1">
              <a:alpha val="5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a:normAutofit/>
          </a:bodyPr>
          <a:lstStyle/>
          <a:p>
            <a:pPr indent="450215">
              <a:spcAft>
                <a:spcPts val="800"/>
              </a:spcAft>
            </a:pPr>
            <a:r>
              <a:rPr lang="en-US" sz="4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BEN’S HOBBY</a:t>
            </a:r>
            <a:r>
              <a:rPr lang="en-US" sz="3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en-US" sz="3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Ben’s hobby is playing chess. He is learning to play the game and usually plays with his father. It is difficult to play chess. Ben must know what his father is going to do. When Ben plays chess, he is learning to think.</a:t>
            </a: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Sometimes Ben plays with his friend John. They play chess in the garden or in John’s house. John plays chess very well and he says it helps him to play football. He sees the playground as he sees the chess board.</a:t>
            </a:r>
            <a:endPar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362568594"/>
      </p:ext>
    </p:extLst>
  </p:cSld>
  <p:clrMapOvr>
    <a:masterClrMapping/>
  </p:clrMapOvr>
  <mc:AlternateContent xmlns:mc="http://schemas.openxmlformats.org/markup-compatibility/2006">
    <mc:Choice xmlns:p14="http://schemas.microsoft.com/office/powerpoint/2010/main" xmlns="" Requires="p14">
      <p:transition spd="slow" p14:dur="35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6857999"/>
          </a:xfrm>
          <a:solidFill>
            <a:schemeClr val="accent6">
              <a:alpha val="5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a:normAutofit/>
          </a:bodyPr>
          <a:lstStyle/>
          <a:p>
            <a:pPr indent="450215">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Answer the questions:</a:t>
            </a:r>
            <a:b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Is Ben’s hobby interesting?</a:t>
            </a:r>
            <a:b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Is it difficult to play chess?</a:t>
            </a:r>
            <a:b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Does Ben play chess only with his father?</a:t>
            </a:r>
            <a:b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Who plays better – Ben or his friend?</a:t>
            </a:r>
            <a:b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Now tell about Ben’s hobby.</a:t>
            </a:r>
            <a:endParaRPr lang="ru-RU"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294005384"/>
      </p:ext>
    </p:extLst>
  </p:cSld>
  <p:clrMapOvr>
    <a:masterClrMapping/>
  </p:clrMapOvr>
  <mc:AlternateContent xmlns:mc="http://schemas.openxmlformats.org/markup-compatibility/2006">
    <mc:Choice xmlns:p14="http://schemas.microsoft.com/office/powerpoint/2010/main" xmlns="" Requires="p14">
      <p:transition spd="slow" p14:dur="35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857999"/>
          </a:xfrm>
          <a:solidFill>
            <a:schemeClr val="accent3">
              <a:alpha val="5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a:normAutofit/>
          </a:bodyPr>
          <a:lstStyle/>
          <a:p>
            <a:pPr indent="450215">
              <a:spcAft>
                <a:spcPts val="800"/>
              </a:spcAft>
            </a:pPr>
            <a:r>
              <a:rPr lang="en-US" sz="4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GARDENING</a:t>
            </a:r>
            <a:br>
              <a:rPr lang="en-US" sz="4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English people like gardening. They talk about it in their offices, factories and at home. In the evening they work in their gardens, large and small, and they do it in any weather. They grow flowers, vegetables and fruit there.</a:t>
            </a: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If an Englishman has no garden he grows something in a window box outside his kitchen.</a:t>
            </a: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If you want to please an Englishman, be very polite about his garden. Perhaps, he will show you his garden and tell you about it. So you will listen to it and say, «How nice!» or «How interesting!».</a:t>
            </a:r>
            <a:endPar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546910814"/>
      </p:ext>
    </p:extLst>
  </p:cSld>
  <p:clrMapOvr>
    <a:masterClrMapping/>
  </p:clrMapOvr>
  <mc:AlternateContent xmlns:mc="http://schemas.openxmlformats.org/markup-compatibility/2006">
    <mc:Choice xmlns:p14="http://schemas.microsoft.com/office/powerpoint/2010/main" xmlns="" Requires="p14">
      <p:transition spd="slow" p14:dur="35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857999"/>
          </a:xfrm>
          <a:solidFill>
            <a:schemeClr val="accent6">
              <a:alpha val="50000"/>
            </a:schemeClr>
          </a:solid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a:normAutofit/>
          </a:bodyPr>
          <a:lstStyle/>
          <a:p>
            <a:pPr indent="450215">
              <a:spcAft>
                <a:spcPts val="800"/>
              </a:spcAft>
            </a:pP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Repeat and complete the sentences:</a:t>
            </a:r>
            <a:b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1) English people like…</a:t>
            </a:r>
            <a:b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2) They talk about it…</a:t>
            </a:r>
            <a:b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3) They work in their gardens…</a:t>
            </a:r>
            <a:b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4) They grow…</a:t>
            </a:r>
            <a:b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5) An Englishman can show you…</a:t>
            </a:r>
            <a:b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6) You </a:t>
            </a:r>
            <a:r>
              <a:rPr lang="ru-RU"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a:t>
            </a: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say</a:t>
            </a:r>
            <a:r>
              <a:rPr lang="ru-RU"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3" name="Рисунок 2">
            <a:extLst>
              <a:ext uri="{FF2B5EF4-FFF2-40B4-BE49-F238E27FC236}">
                <a16:creationId xmlns:a16="http://schemas.microsoft.com/office/drawing/2014/main" xmlns="" id="{B4E99A32-58CD-98C7-144C-D6FF6BCAFC9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733" y="3311448"/>
            <a:ext cx="2417069" cy="3456439"/>
          </a:xfrm>
          <a:prstGeom prst="rect">
            <a:avLst/>
          </a:prstGeom>
        </p:spPr>
      </p:pic>
    </p:spTree>
    <p:extLst>
      <p:ext uri="{BB962C8B-B14F-4D97-AF65-F5344CB8AC3E}">
        <p14:creationId xmlns:p14="http://schemas.microsoft.com/office/powerpoint/2010/main" xmlns="" val="153914107"/>
      </p:ext>
    </p:extLst>
  </p:cSld>
  <p:clrMapOvr>
    <a:masterClrMapping/>
  </p:clrMapOvr>
  <mc:AlternateContent xmlns:mc="http://schemas.openxmlformats.org/markup-compatibility/2006">
    <mc:Choice xmlns:p14="http://schemas.microsoft.com/office/powerpoint/2010/main" xmlns="" Requires="p14">
      <p:transition spd="slow" p14:dur="3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7275" y="2299359"/>
            <a:ext cx="5931673" cy="1024285"/>
          </a:xfrm>
          <a:prstGeom prst="rect">
            <a:avLst/>
          </a:prstGeom>
        </p:spPr>
        <p:txBody>
          <a:bodyPr/>
          <a:lstStyle/>
          <a:p>
            <a:pPr algn="ctr"/>
            <a:r>
              <a:rPr lang="en-US" sz="8800" dirty="0">
                <a:latin typeface="Book Antiqua" panose="02040602050305030304" pitchFamily="18" charset="0"/>
              </a:rPr>
              <a:t>Ex</a:t>
            </a:r>
            <a:r>
              <a:rPr lang="ru-RU" sz="8800" dirty="0">
                <a:latin typeface="Book Antiqua" panose="02040602050305030304" pitchFamily="18" charset="0"/>
              </a:rPr>
              <a:t>се</a:t>
            </a:r>
            <a:r>
              <a:rPr lang="en-US" sz="8800" dirty="0" err="1">
                <a:latin typeface="Book Antiqua" panose="02040602050305030304" pitchFamily="18" charset="0"/>
              </a:rPr>
              <a:t>llent</a:t>
            </a:r>
            <a:r>
              <a:rPr lang="ru-RU" sz="8800" dirty="0">
                <a:latin typeface="Book Antiqua" panose="02040602050305030304" pitchFamily="18" charset="0"/>
              </a:rPr>
              <a:t>!!!</a:t>
            </a:r>
          </a:p>
        </p:txBody>
      </p:sp>
    </p:spTree>
    <p:extLst>
      <p:ext uri="{BB962C8B-B14F-4D97-AF65-F5344CB8AC3E}">
        <p14:creationId xmlns:p14="http://schemas.microsoft.com/office/powerpoint/2010/main" xmlns="" val="2198968233"/>
      </p:ext>
    </p:extLst>
  </p:cSld>
  <p:clrMapOvr>
    <a:masterClrMapping/>
  </p:clrMapOvr>
  <mc:AlternateContent xmlns:mc="http://schemas.openxmlformats.org/markup-compatibility/2006">
    <mc:Choice xmlns:p14="http://schemas.microsoft.com/office/powerpoint/2010/main" xmlns="" Requires="p14">
      <p:transition spd="slow" p14:dur="25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6">
            <a:extLst>
              <a:ext uri="{FF2B5EF4-FFF2-40B4-BE49-F238E27FC236}">
                <a16:creationId xmlns:a16="http://schemas.microsoft.com/office/drawing/2014/main" xmlns="" id="{FDFF4DBA-0526-CAC5-83A4-7236E6120539}"/>
              </a:ext>
            </a:extLst>
          </p:cNvPr>
          <p:cNvSpPr/>
          <p:nvPr/>
        </p:nvSpPr>
        <p:spPr>
          <a:xfrm>
            <a:off x="384462" y="2704234"/>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Comic Sans MS" panose="030F0702030302020204" pitchFamily="66" charset="0"/>
              </a:rPr>
              <a:t>16</a:t>
            </a:r>
          </a:p>
        </p:txBody>
      </p:sp>
      <p:sp>
        <p:nvSpPr>
          <p:cNvPr id="16" name="p">
            <a:extLst>
              <a:ext uri="{FF2B5EF4-FFF2-40B4-BE49-F238E27FC236}">
                <a16:creationId xmlns:a16="http://schemas.microsoft.com/office/drawing/2014/main" xmlns="" id="{CB9FC782-7808-C836-6CF2-7EFABB63D7EC}"/>
              </a:ext>
            </a:extLst>
          </p:cNvPr>
          <p:cNvSpPr/>
          <p:nvPr/>
        </p:nvSpPr>
        <p:spPr>
          <a:xfrm>
            <a:off x="389329" y="2704230"/>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a:effectLst>
                  <a:outerShdw blurRad="38100" dist="38100" dir="2700000" algn="tl">
                    <a:srgbClr val="000000">
                      <a:alpha val="43137"/>
                    </a:srgbClr>
                  </a:outerShdw>
                </a:effectLst>
                <a:latin typeface="Comic Sans MS" panose="030F0702030302020204" pitchFamily="66" charset="0"/>
              </a:rPr>
              <a:t>P</a:t>
            </a:r>
            <a:endParaRPr lang="ru-RU" dirty="0"/>
          </a:p>
        </p:txBody>
      </p:sp>
      <p:sp>
        <p:nvSpPr>
          <p:cNvPr id="31" name="16">
            <a:extLst>
              <a:ext uri="{FF2B5EF4-FFF2-40B4-BE49-F238E27FC236}">
                <a16:creationId xmlns:a16="http://schemas.microsoft.com/office/drawing/2014/main" xmlns="" id="{6693EA40-BF73-453E-855B-3B617FE5970F}"/>
              </a:ext>
            </a:extLst>
          </p:cNvPr>
          <p:cNvSpPr/>
          <p:nvPr/>
        </p:nvSpPr>
        <p:spPr>
          <a:xfrm>
            <a:off x="1861700" y="2709429"/>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Comic Sans MS" panose="030F0702030302020204" pitchFamily="66" charset="0"/>
              </a:rPr>
              <a:t>1</a:t>
            </a:r>
          </a:p>
        </p:txBody>
      </p:sp>
      <p:sp>
        <p:nvSpPr>
          <p:cNvPr id="32" name="p">
            <a:extLst>
              <a:ext uri="{FF2B5EF4-FFF2-40B4-BE49-F238E27FC236}">
                <a16:creationId xmlns:a16="http://schemas.microsoft.com/office/drawing/2014/main" xmlns="" id="{DADD94CD-E073-A069-31AA-15AFC4732DA2}"/>
              </a:ext>
            </a:extLst>
          </p:cNvPr>
          <p:cNvSpPr/>
          <p:nvPr/>
        </p:nvSpPr>
        <p:spPr>
          <a:xfrm>
            <a:off x="1868201" y="2704230"/>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a:effectLst>
                  <a:outerShdw blurRad="38100" dist="38100" dir="2700000" algn="tl">
                    <a:srgbClr val="000000">
                      <a:alpha val="43137"/>
                    </a:srgbClr>
                  </a:outerShdw>
                </a:effectLst>
                <a:latin typeface="Comic Sans MS" panose="030F0702030302020204" pitchFamily="66" charset="0"/>
              </a:rPr>
              <a:t>a</a:t>
            </a:r>
            <a:endParaRPr lang="ru-RU" sz="9600" dirty="0"/>
          </a:p>
        </p:txBody>
      </p:sp>
      <p:sp>
        <p:nvSpPr>
          <p:cNvPr id="33" name="16">
            <a:extLst>
              <a:ext uri="{FF2B5EF4-FFF2-40B4-BE49-F238E27FC236}">
                <a16:creationId xmlns:a16="http://schemas.microsoft.com/office/drawing/2014/main" xmlns="" id="{5BBCD756-4F0D-BA83-998D-3249B41C75FF}"/>
              </a:ext>
            </a:extLst>
          </p:cNvPr>
          <p:cNvSpPr/>
          <p:nvPr/>
        </p:nvSpPr>
        <p:spPr>
          <a:xfrm>
            <a:off x="3338938" y="2745797"/>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Comic Sans MS" panose="030F0702030302020204" pitchFamily="66" charset="0"/>
              </a:rPr>
              <a:t>19</a:t>
            </a:r>
          </a:p>
        </p:txBody>
      </p:sp>
      <p:sp>
        <p:nvSpPr>
          <p:cNvPr id="34" name="p">
            <a:extLst>
              <a:ext uri="{FF2B5EF4-FFF2-40B4-BE49-F238E27FC236}">
                <a16:creationId xmlns:a16="http://schemas.microsoft.com/office/drawing/2014/main" xmlns="" id="{CB03F85C-075E-EAD4-B264-7867234A0D9E}"/>
              </a:ext>
            </a:extLst>
          </p:cNvPr>
          <p:cNvSpPr/>
          <p:nvPr/>
        </p:nvSpPr>
        <p:spPr>
          <a:xfrm>
            <a:off x="3335340" y="2740599"/>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a:effectLst>
                  <a:outerShdw blurRad="38100" dist="38100" dir="2700000" algn="tl">
                    <a:srgbClr val="000000">
                      <a:alpha val="43137"/>
                    </a:srgbClr>
                  </a:outerShdw>
                </a:effectLst>
                <a:latin typeface="Comic Sans MS" panose="030F0702030302020204" pitchFamily="66" charset="0"/>
              </a:rPr>
              <a:t>s</a:t>
            </a:r>
            <a:endParaRPr lang="ru-RU" sz="9600" dirty="0"/>
          </a:p>
        </p:txBody>
      </p:sp>
      <p:sp>
        <p:nvSpPr>
          <p:cNvPr id="35" name="16">
            <a:extLst>
              <a:ext uri="{FF2B5EF4-FFF2-40B4-BE49-F238E27FC236}">
                <a16:creationId xmlns:a16="http://schemas.microsoft.com/office/drawing/2014/main" xmlns="" id="{E24AD023-6E21-B8E9-0791-1616E1CF7770}"/>
              </a:ext>
            </a:extLst>
          </p:cNvPr>
          <p:cNvSpPr/>
          <p:nvPr/>
        </p:nvSpPr>
        <p:spPr>
          <a:xfrm>
            <a:off x="4816176" y="2750991"/>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Comic Sans MS" panose="030F0702030302020204" pitchFamily="66" charset="0"/>
              </a:rPr>
              <a:t>20</a:t>
            </a:r>
          </a:p>
        </p:txBody>
      </p:sp>
      <p:sp>
        <p:nvSpPr>
          <p:cNvPr id="36" name="p">
            <a:extLst>
              <a:ext uri="{FF2B5EF4-FFF2-40B4-BE49-F238E27FC236}">
                <a16:creationId xmlns:a16="http://schemas.microsoft.com/office/drawing/2014/main" xmlns="" id="{BB241A2F-60C4-A574-6C24-54EC8767FF41}"/>
              </a:ext>
            </a:extLst>
          </p:cNvPr>
          <p:cNvSpPr/>
          <p:nvPr/>
        </p:nvSpPr>
        <p:spPr>
          <a:xfrm>
            <a:off x="4816176" y="2761385"/>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a:effectLst>
                  <a:outerShdw blurRad="38100" dist="38100" dir="2700000" algn="tl">
                    <a:srgbClr val="000000">
                      <a:alpha val="43137"/>
                    </a:srgbClr>
                  </a:outerShdw>
                </a:effectLst>
                <a:latin typeface="Comic Sans MS" panose="030F0702030302020204" pitchFamily="66" charset="0"/>
              </a:rPr>
              <a:t>t</a:t>
            </a:r>
            <a:endParaRPr lang="ru-RU" sz="9600" dirty="0"/>
          </a:p>
        </p:txBody>
      </p:sp>
      <p:sp>
        <p:nvSpPr>
          <p:cNvPr id="37" name="16">
            <a:extLst>
              <a:ext uri="{FF2B5EF4-FFF2-40B4-BE49-F238E27FC236}">
                <a16:creationId xmlns:a16="http://schemas.microsoft.com/office/drawing/2014/main" xmlns="" id="{787A7C5F-2C39-F8A4-B8CA-5D85665E6541}"/>
              </a:ext>
            </a:extLst>
          </p:cNvPr>
          <p:cNvSpPr/>
          <p:nvPr/>
        </p:nvSpPr>
        <p:spPr>
          <a:xfrm>
            <a:off x="6298600" y="2756188"/>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Comic Sans MS" panose="030F0702030302020204" pitchFamily="66" charset="0"/>
              </a:rPr>
              <a:t>9</a:t>
            </a:r>
          </a:p>
        </p:txBody>
      </p:sp>
      <p:sp>
        <p:nvSpPr>
          <p:cNvPr id="38" name="p">
            <a:extLst>
              <a:ext uri="{FF2B5EF4-FFF2-40B4-BE49-F238E27FC236}">
                <a16:creationId xmlns:a16="http://schemas.microsoft.com/office/drawing/2014/main" xmlns="" id="{3F872050-3C39-4DDA-6822-A4939344A8EA}"/>
              </a:ext>
            </a:extLst>
          </p:cNvPr>
          <p:cNvSpPr/>
          <p:nvPr/>
        </p:nvSpPr>
        <p:spPr>
          <a:xfrm>
            <a:off x="6291666" y="2753745"/>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err="1">
                <a:effectLst>
                  <a:outerShdw blurRad="38100" dist="38100" dir="2700000" algn="tl">
                    <a:srgbClr val="000000">
                      <a:alpha val="43137"/>
                    </a:srgbClr>
                  </a:outerShdw>
                </a:effectLst>
                <a:latin typeface="Comic Sans MS" panose="030F0702030302020204" pitchFamily="66" charset="0"/>
              </a:rPr>
              <a:t>i</a:t>
            </a:r>
            <a:endParaRPr lang="ru-RU" sz="9600" dirty="0"/>
          </a:p>
        </p:txBody>
      </p:sp>
      <p:sp>
        <p:nvSpPr>
          <p:cNvPr id="39" name="16">
            <a:extLst>
              <a:ext uri="{FF2B5EF4-FFF2-40B4-BE49-F238E27FC236}">
                <a16:creationId xmlns:a16="http://schemas.microsoft.com/office/drawing/2014/main" xmlns="" id="{986F34C6-9698-5BB1-AADA-7685C19B1A3C}"/>
              </a:ext>
            </a:extLst>
          </p:cNvPr>
          <p:cNvSpPr/>
          <p:nvPr/>
        </p:nvSpPr>
        <p:spPr>
          <a:xfrm>
            <a:off x="7767157" y="2740600"/>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Comic Sans MS" panose="030F0702030302020204" pitchFamily="66" charset="0"/>
              </a:rPr>
              <a:t>13</a:t>
            </a:r>
          </a:p>
        </p:txBody>
      </p:sp>
      <p:sp>
        <p:nvSpPr>
          <p:cNvPr id="40" name="p">
            <a:extLst>
              <a:ext uri="{FF2B5EF4-FFF2-40B4-BE49-F238E27FC236}">
                <a16:creationId xmlns:a16="http://schemas.microsoft.com/office/drawing/2014/main" xmlns="" id="{B9EEC0A9-B092-244C-AFDE-60E4C55D8804}"/>
              </a:ext>
            </a:extLst>
          </p:cNvPr>
          <p:cNvSpPr/>
          <p:nvPr/>
        </p:nvSpPr>
        <p:spPr>
          <a:xfrm>
            <a:off x="7760223" y="2740599"/>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a:effectLst>
                  <a:outerShdw blurRad="38100" dist="38100" dir="2700000" algn="tl">
                    <a:srgbClr val="000000">
                      <a:alpha val="43137"/>
                    </a:srgbClr>
                  </a:outerShdw>
                </a:effectLst>
                <a:latin typeface="Comic Sans MS" panose="030F0702030302020204" pitchFamily="66" charset="0"/>
              </a:rPr>
              <a:t>m</a:t>
            </a:r>
            <a:endParaRPr lang="ru-RU" sz="9600" dirty="0"/>
          </a:p>
        </p:txBody>
      </p:sp>
      <p:sp>
        <p:nvSpPr>
          <p:cNvPr id="41" name="16">
            <a:extLst>
              <a:ext uri="{FF2B5EF4-FFF2-40B4-BE49-F238E27FC236}">
                <a16:creationId xmlns:a16="http://schemas.microsoft.com/office/drawing/2014/main" xmlns="" id="{62F63647-8584-F688-4DDE-CB04E2576A10}"/>
              </a:ext>
            </a:extLst>
          </p:cNvPr>
          <p:cNvSpPr/>
          <p:nvPr/>
        </p:nvSpPr>
        <p:spPr>
          <a:xfrm>
            <a:off x="9235714" y="2761385"/>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Comic Sans MS" panose="030F0702030302020204" pitchFamily="66" charset="0"/>
              </a:rPr>
              <a:t>5</a:t>
            </a:r>
          </a:p>
        </p:txBody>
      </p:sp>
      <p:sp>
        <p:nvSpPr>
          <p:cNvPr id="42" name="p">
            <a:extLst>
              <a:ext uri="{FF2B5EF4-FFF2-40B4-BE49-F238E27FC236}">
                <a16:creationId xmlns:a16="http://schemas.microsoft.com/office/drawing/2014/main" xmlns="" id="{4EF475AB-38CA-C2CA-C184-23C56ED7BFCE}"/>
              </a:ext>
            </a:extLst>
          </p:cNvPr>
          <p:cNvSpPr/>
          <p:nvPr/>
        </p:nvSpPr>
        <p:spPr>
          <a:xfrm>
            <a:off x="9242647" y="2761385"/>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a:effectLst>
                  <a:outerShdw blurRad="38100" dist="38100" dir="2700000" algn="tl">
                    <a:srgbClr val="000000">
                      <a:alpha val="43137"/>
                    </a:srgbClr>
                  </a:outerShdw>
                </a:effectLst>
                <a:latin typeface="Comic Sans MS" panose="030F0702030302020204" pitchFamily="66" charset="0"/>
              </a:rPr>
              <a:t>e</a:t>
            </a:r>
            <a:endParaRPr lang="ru-RU" sz="9600" dirty="0"/>
          </a:p>
        </p:txBody>
      </p:sp>
      <p:sp>
        <p:nvSpPr>
          <p:cNvPr id="43" name="16">
            <a:extLst>
              <a:ext uri="{FF2B5EF4-FFF2-40B4-BE49-F238E27FC236}">
                <a16:creationId xmlns:a16="http://schemas.microsoft.com/office/drawing/2014/main" xmlns="" id="{76602653-0A5E-60F0-2DCF-47A8A4A88E27}"/>
              </a:ext>
            </a:extLst>
          </p:cNvPr>
          <p:cNvSpPr/>
          <p:nvPr/>
        </p:nvSpPr>
        <p:spPr>
          <a:xfrm>
            <a:off x="10704271" y="2761385"/>
            <a:ext cx="1054678" cy="147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Comic Sans MS" panose="030F0702030302020204" pitchFamily="66" charset="0"/>
              </a:rPr>
              <a:t>19</a:t>
            </a:r>
            <a:endParaRPr lang="ru-RU" sz="4800" b="1" dirty="0">
              <a:latin typeface="Comic Sans MS" panose="030F0702030302020204" pitchFamily="66" charset="0"/>
            </a:endParaRPr>
          </a:p>
        </p:txBody>
      </p:sp>
      <p:sp>
        <p:nvSpPr>
          <p:cNvPr id="44" name="p">
            <a:extLst>
              <a:ext uri="{FF2B5EF4-FFF2-40B4-BE49-F238E27FC236}">
                <a16:creationId xmlns:a16="http://schemas.microsoft.com/office/drawing/2014/main" xmlns="" id="{DA06417B-CCF8-F7F0-4D5D-F7B1C644F05D}"/>
              </a:ext>
            </a:extLst>
          </p:cNvPr>
          <p:cNvSpPr/>
          <p:nvPr/>
        </p:nvSpPr>
        <p:spPr>
          <a:xfrm>
            <a:off x="10697337" y="2749309"/>
            <a:ext cx="1054678" cy="14755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600" b="1" dirty="0">
                <a:effectLst>
                  <a:outerShdw blurRad="38100" dist="38100" dir="2700000" algn="tl">
                    <a:srgbClr val="000000">
                      <a:alpha val="43137"/>
                    </a:srgbClr>
                  </a:outerShdw>
                </a:effectLst>
                <a:latin typeface="Comic Sans MS" panose="030F0702030302020204" pitchFamily="66" charset="0"/>
              </a:rPr>
              <a:t>s</a:t>
            </a:r>
            <a:endParaRPr lang="ru-RU" sz="9600" dirty="0"/>
          </a:p>
        </p:txBody>
      </p:sp>
    </p:spTree>
    <p:extLst>
      <p:ext uri="{BB962C8B-B14F-4D97-AF65-F5344CB8AC3E}">
        <p14:creationId xmlns:p14="http://schemas.microsoft.com/office/powerpoint/2010/main" xmlns="" val="2679277222"/>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45" presetClass="entr" presetSubtype="0" fill="remove" grpId="1"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000"/>
                                        <p:tgtEl>
                                          <p:spTgt spid="2"/>
                                        </p:tgtEl>
                                      </p:cBhvr>
                                    </p:animEffect>
                                    <p:anim calcmode="lin" valueType="num">
                                      <p:cBhvr>
                                        <p:cTn id="34" dur="2000" fill="hold"/>
                                        <p:tgtEl>
                                          <p:spTgt spid="2"/>
                                        </p:tgtEl>
                                        <p:attrNameLst>
                                          <p:attrName>ppt_w</p:attrName>
                                        </p:attrNameLst>
                                      </p:cBhvr>
                                      <p:tavLst>
                                        <p:tav tm="0" fmla="#ppt_w*sin(2.5*pi*$)">
                                          <p:val>
                                            <p:fltVal val="0"/>
                                          </p:val>
                                        </p:tav>
                                        <p:tav tm="100000">
                                          <p:val>
                                            <p:fltVal val="1"/>
                                          </p:val>
                                        </p:tav>
                                      </p:tavLst>
                                    </p:anim>
                                    <p:anim calcmode="lin" valueType="num">
                                      <p:cBhvr>
                                        <p:cTn id="35" dur="2000" fill="hold"/>
                                        <p:tgtEl>
                                          <p:spTgt spid="2"/>
                                        </p:tgtEl>
                                        <p:attrNameLst>
                                          <p:attrName>ppt_h</p:attrName>
                                        </p:attrNameLst>
                                      </p:cBhvr>
                                      <p:tavLst>
                                        <p:tav tm="0">
                                          <p:val>
                                            <p:strVal val="#ppt_h"/>
                                          </p:val>
                                        </p:tav>
                                        <p:tav tm="100000">
                                          <p:val>
                                            <p:strVal val="#ppt_h"/>
                                          </p:val>
                                        </p:tav>
                                      </p:tavLst>
                                    </p:anim>
                                  </p:childTnLst>
                                </p:cTn>
                              </p:par>
                              <p:par>
                                <p:cTn id="36" presetID="1" presetClass="entr" presetSubtype="0" fill="hold" grpId="0" nodeType="withEffect">
                                  <p:stCondLst>
                                    <p:cond delay="190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45" presetClass="entr" presetSubtype="0" fill="remove" grpId="1"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000"/>
                                        <p:tgtEl>
                                          <p:spTgt spid="31"/>
                                        </p:tgtEl>
                                      </p:cBhvr>
                                    </p:animEffect>
                                    <p:anim calcmode="lin" valueType="num">
                                      <p:cBhvr>
                                        <p:cTn id="44" dur="2000" fill="hold"/>
                                        <p:tgtEl>
                                          <p:spTgt spid="31"/>
                                        </p:tgtEl>
                                        <p:attrNameLst>
                                          <p:attrName>ppt_w</p:attrName>
                                        </p:attrNameLst>
                                      </p:cBhvr>
                                      <p:tavLst>
                                        <p:tav tm="0" fmla="#ppt_w*sin(2.5*pi*$)">
                                          <p:val>
                                            <p:fltVal val="0"/>
                                          </p:val>
                                        </p:tav>
                                        <p:tav tm="100000">
                                          <p:val>
                                            <p:fltVal val="1"/>
                                          </p:val>
                                        </p:tav>
                                      </p:tavLst>
                                    </p:anim>
                                    <p:anim calcmode="lin" valueType="num">
                                      <p:cBhvr>
                                        <p:cTn id="45" dur="2000" fill="hold"/>
                                        <p:tgtEl>
                                          <p:spTgt spid="31"/>
                                        </p:tgtEl>
                                        <p:attrNameLst>
                                          <p:attrName>ppt_h</p:attrName>
                                        </p:attrNameLst>
                                      </p:cBhvr>
                                      <p:tavLst>
                                        <p:tav tm="0">
                                          <p:val>
                                            <p:strVal val="#ppt_h"/>
                                          </p:val>
                                        </p:tav>
                                        <p:tav tm="100000">
                                          <p:val>
                                            <p:strVal val="#ppt_h"/>
                                          </p:val>
                                        </p:tav>
                                      </p:tavLst>
                                    </p:anim>
                                  </p:childTnLst>
                                </p:cTn>
                              </p:par>
                              <p:par>
                                <p:cTn id="46" presetID="1" presetClass="entr" presetSubtype="0" fill="hold" grpId="0" nodeType="withEffect">
                                  <p:stCondLst>
                                    <p:cond delay="190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48" restart="whenNotActive" fill="hold" evtFilter="cancelBubble" nodeType="interactiveSeq">
                <p:stCondLst>
                  <p:cond evt="onClick" delay="0">
                    <p:tgtEl>
                      <p:spTgt spid="33"/>
                    </p:tgtEl>
                  </p:cond>
                </p:stCondLst>
                <p:endSync evt="end" delay="0">
                  <p:rtn val="all"/>
                </p:endSync>
                <p:childTnLst>
                  <p:par>
                    <p:cTn id="49" fill="hold">
                      <p:stCondLst>
                        <p:cond delay="0"/>
                      </p:stCondLst>
                      <p:childTnLst>
                        <p:par>
                          <p:cTn id="50" fill="hold">
                            <p:stCondLst>
                              <p:cond delay="0"/>
                            </p:stCondLst>
                            <p:childTnLst>
                              <p:par>
                                <p:cTn id="51" presetID="45" presetClass="entr" presetSubtype="0" fill="remove" grpId="1"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2000"/>
                                        <p:tgtEl>
                                          <p:spTgt spid="33"/>
                                        </p:tgtEl>
                                      </p:cBhvr>
                                    </p:animEffect>
                                    <p:anim calcmode="lin" valueType="num">
                                      <p:cBhvr>
                                        <p:cTn id="54" dur="2000" fill="hold"/>
                                        <p:tgtEl>
                                          <p:spTgt spid="33"/>
                                        </p:tgtEl>
                                        <p:attrNameLst>
                                          <p:attrName>ppt_w</p:attrName>
                                        </p:attrNameLst>
                                      </p:cBhvr>
                                      <p:tavLst>
                                        <p:tav tm="0" fmla="#ppt_w*sin(2.5*pi*$)">
                                          <p:val>
                                            <p:fltVal val="0"/>
                                          </p:val>
                                        </p:tav>
                                        <p:tav tm="100000">
                                          <p:val>
                                            <p:fltVal val="1"/>
                                          </p:val>
                                        </p:tav>
                                      </p:tavLst>
                                    </p:anim>
                                    <p:anim calcmode="lin" valueType="num">
                                      <p:cBhvr>
                                        <p:cTn id="55" dur="2000" fill="hold"/>
                                        <p:tgtEl>
                                          <p:spTgt spid="33"/>
                                        </p:tgtEl>
                                        <p:attrNameLst>
                                          <p:attrName>ppt_h</p:attrName>
                                        </p:attrNameLst>
                                      </p:cBhvr>
                                      <p:tavLst>
                                        <p:tav tm="0">
                                          <p:val>
                                            <p:strVal val="#ppt_h"/>
                                          </p:val>
                                        </p:tav>
                                        <p:tav tm="100000">
                                          <p:val>
                                            <p:strVal val="#ppt_h"/>
                                          </p:val>
                                        </p:tav>
                                      </p:tavLst>
                                    </p:anim>
                                  </p:childTnLst>
                                </p:cTn>
                              </p:par>
                              <p:par>
                                <p:cTn id="56" presetID="1" presetClass="entr" presetSubtype="0" fill="hold" grpId="0" nodeType="withEffect">
                                  <p:stCondLst>
                                    <p:cond delay="190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0"/>
                      </p:stCondLst>
                      <p:childTnLst>
                        <p:par>
                          <p:cTn id="60" fill="hold">
                            <p:stCondLst>
                              <p:cond delay="0"/>
                            </p:stCondLst>
                            <p:childTnLst>
                              <p:par>
                                <p:cTn id="61" presetID="45" presetClass="entr" presetSubtype="0" fill="remove" grpId="1"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2000"/>
                                        <p:tgtEl>
                                          <p:spTgt spid="35"/>
                                        </p:tgtEl>
                                      </p:cBhvr>
                                    </p:animEffect>
                                    <p:anim calcmode="lin" valueType="num">
                                      <p:cBhvr>
                                        <p:cTn id="64" dur="2000" fill="hold"/>
                                        <p:tgtEl>
                                          <p:spTgt spid="35"/>
                                        </p:tgtEl>
                                        <p:attrNameLst>
                                          <p:attrName>ppt_w</p:attrName>
                                        </p:attrNameLst>
                                      </p:cBhvr>
                                      <p:tavLst>
                                        <p:tav tm="0" fmla="#ppt_w*sin(2.5*pi*$)">
                                          <p:val>
                                            <p:fltVal val="0"/>
                                          </p:val>
                                        </p:tav>
                                        <p:tav tm="100000">
                                          <p:val>
                                            <p:fltVal val="1"/>
                                          </p:val>
                                        </p:tav>
                                      </p:tavLst>
                                    </p:anim>
                                    <p:anim calcmode="lin" valueType="num">
                                      <p:cBhvr>
                                        <p:cTn id="65" dur="2000" fill="hold"/>
                                        <p:tgtEl>
                                          <p:spTgt spid="35"/>
                                        </p:tgtEl>
                                        <p:attrNameLst>
                                          <p:attrName>ppt_h</p:attrName>
                                        </p:attrNameLst>
                                      </p:cBhvr>
                                      <p:tavLst>
                                        <p:tav tm="0">
                                          <p:val>
                                            <p:strVal val="#ppt_h"/>
                                          </p:val>
                                        </p:tav>
                                        <p:tav tm="100000">
                                          <p:val>
                                            <p:strVal val="#ppt_h"/>
                                          </p:val>
                                        </p:tav>
                                      </p:tavLst>
                                    </p:anim>
                                  </p:childTnLst>
                                </p:cTn>
                              </p:par>
                              <p:par>
                                <p:cTn id="66" presetID="1" presetClass="entr" presetSubtype="0" fill="hold" grpId="0" nodeType="withEffect">
                                  <p:stCondLst>
                                    <p:cond delay="1900"/>
                                  </p:stCondLst>
                                  <p:childTnLst>
                                    <p:set>
                                      <p:cBhvr>
                                        <p:cTn id="6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8" restart="whenNotActive" fill="hold" evtFilter="cancelBubble" nodeType="interactiveSeq">
                <p:stCondLst>
                  <p:cond evt="onClick" delay="0">
                    <p:tgtEl>
                      <p:spTgt spid="37"/>
                    </p:tgtEl>
                  </p:cond>
                </p:stCondLst>
                <p:endSync evt="end" delay="0">
                  <p:rtn val="all"/>
                </p:endSync>
                <p:childTnLst>
                  <p:par>
                    <p:cTn id="69" fill="hold">
                      <p:stCondLst>
                        <p:cond delay="0"/>
                      </p:stCondLst>
                      <p:childTnLst>
                        <p:par>
                          <p:cTn id="70" fill="hold">
                            <p:stCondLst>
                              <p:cond delay="0"/>
                            </p:stCondLst>
                            <p:childTnLst>
                              <p:par>
                                <p:cTn id="71" presetID="45" presetClass="entr" presetSubtype="0" fill="remove" grpId="1"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2000"/>
                                        <p:tgtEl>
                                          <p:spTgt spid="37"/>
                                        </p:tgtEl>
                                      </p:cBhvr>
                                    </p:animEffect>
                                    <p:anim calcmode="lin" valueType="num">
                                      <p:cBhvr>
                                        <p:cTn id="74" dur="2000" fill="hold"/>
                                        <p:tgtEl>
                                          <p:spTgt spid="37"/>
                                        </p:tgtEl>
                                        <p:attrNameLst>
                                          <p:attrName>ppt_w</p:attrName>
                                        </p:attrNameLst>
                                      </p:cBhvr>
                                      <p:tavLst>
                                        <p:tav tm="0" fmla="#ppt_w*sin(2.5*pi*$)">
                                          <p:val>
                                            <p:fltVal val="0"/>
                                          </p:val>
                                        </p:tav>
                                        <p:tav tm="100000">
                                          <p:val>
                                            <p:fltVal val="1"/>
                                          </p:val>
                                        </p:tav>
                                      </p:tavLst>
                                    </p:anim>
                                    <p:anim calcmode="lin" valueType="num">
                                      <p:cBhvr>
                                        <p:cTn id="75" dur="2000" fill="hold"/>
                                        <p:tgtEl>
                                          <p:spTgt spid="37"/>
                                        </p:tgtEl>
                                        <p:attrNameLst>
                                          <p:attrName>ppt_h</p:attrName>
                                        </p:attrNameLst>
                                      </p:cBhvr>
                                      <p:tavLst>
                                        <p:tav tm="0">
                                          <p:val>
                                            <p:strVal val="#ppt_h"/>
                                          </p:val>
                                        </p:tav>
                                        <p:tav tm="100000">
                                          <p:val>
                                            <p:strVal val="#ppt_h"/>
                                          </p:val>
                                        </p:tav>
                                      </p:tavLst>
                                    </p:anim>
                                  </p:childTnLst>
                                </p:cTn>
                              </p:par>
                              <p:par>
                                <p:cTn id="76" presetID="1" presetClass="entr" presetSubtype="0" fill="hold" grpId="0" nodeType="withEffect">
                                  <p:stCondLst>
                                    <p:cond delay="1900"/>
                                  </p:stCondLst>
                                  <p:childTnLst>
                                    <p:set>
                                      <p:cBhvr>
                                        <p:cTn id="77"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39"/>
                    </p:tgtEl>
                  </p:cond>
                </p:stCondLst>
                <p:endSync evt="end" delay="0">
                  <p:rtn val="all"/>
                </p:endSync>
                <p:childTnLst>
                  <p:par>
                    <p:cTn id="79" fill="hold">
                      <p:stCondLst>
                        <p:cond delay="0"/>
                      </p:stCondLst>
                      <p:childTnLst>
                        <p:par>
                          <p:cTn id="80" fill="hold">
                            <p:stCondLst>
                              <p:cond delay="0"/>
                            </p:stCondLst>
                            <p:childTnLst>
                              <p:par>
                                <p:cTn id="81" presetID="45" presetClass="entr" presetSubtype="0" fill="remove" grpId="1"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2000"/>
                                        <p:tgtEl>
                                          <p:spTgt spid="39"/>
                                        </p:tgtEl>
                                      </p:cBhvr>
                                    </p:animEffect>
                                    <p:anim calcmode="lin" valueType="num">
                                      <p:cBhvr>
                                        <p:cTn id="84" dur="2000" fill="hold"/>
                                        <p:tgtEl>
                                          <p:spTgt spid="39"/>
                                        </p:tgtEl>
                                        <p:attrNameLst>
                                          <p:attrName>ppt_w</p:attrName>
                                        </p:attrNameLst>
                                      </p:cBhvr>
                                      <p:tavLst>
                                        <p:tav tm="0" fmla="#ppt_w*sin(2.5*pi*$)">
                                          <p:val>
                                            <p:fltVal val="0"/>
                                          </p:val>
                                        </p:tav>
                                        <p:tav tm="100000">
                                          <p:val>
                                            <p:fltVal val="1"/>
                                          </p:val>
                                        </p:tav>
                                      </p:tavLst>
                                    </p:anim>
                                    <p:anim calcmode="lin" valueType="num">
                                      <p:cBhvr>
                                        <p:cTn id="85" dur="2000" fill="hold"/>
                                        <p:tgtEl>
                                          <p:spTgt spid="39"/>
                                        </p:tgtEl>
                                        <p:attrNameLst>
                                          <p:attrName>ppt_h</p:attrName>
                                        </p:attrNameLst>
                                      </p:cBhvr>
                                      <p:tavLst>
                                        <p:tav tm="0">
                                          <p:val>
                                            <p:strVal val="#ppt_h"/>
                                          </p:val>
                                        </p:tav>
                                        <p:tav tm="100000">
                                          <p:val>
                                            <p:strVal val="#ppt_h"/>
                                          </p:val>
                                        </p:tav>
                                      </p:tavLst>
                                    </p:anim>
                                  </p:childTnLst>
                                </p:cTn>
                              </p:par>
                              <p:par>
                                <p:cTn id="86" presetID="1" presetClass="entr" presetSubtype="0" fill="hold" grpId="0" nodeType="withEffect">
                                  <p:stCondLst>
                                    <p:cond delay="1900"/>
                                  </p:stCondLst>
                                  <p:childTnLst>
                                    <p:set>
                                      <p:cBhvr>
                                        <p:cTn id="87"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88" restart="whenNotActive" fill="hold" evtFilter="cancelBubble" nodeType="interactiveSeq">
                <p:stCondLst>
                  <p:cond evt="onClick" delay="0">
                    <p:tgtEl>
                      <p:spTgt spid="41"/>
                    </p:tgtEl>
                  </p:cond>
                </p:stCondLst>
                <p:endSync evt="end" delay="0">
                  <p:rtn val="all"/>
                </p:endSync>
                <p:childTnLst>
                  <p:par>
                    <p:cTn id="89" fill="hold">
                      <p:stCondLst>
                        <p:cond delay="0"/>
                      </p:stCondLst>
                      <p:childTnLst>
                        <p:par>
                          <p:cTn id="90" fill="hold">
                            <p:stCondLst>
                              <p:cond delay="0"/>
                            </p:stCondLst>
                            <p:childTnLst>
                              <p:par>
                                <p:cTn id="91" presetID="45" presetClass="entr" presetSubtype="0" fill="remove" grpId="1"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2000"/>
                                        <p:tgtEl>
                                          <p:spTgt spid="41"/>
                                        </p:tgtEl>
                                      </p:cBhvr>
                                    </p:animEffect>
                                    <p:anim calcmode="lin" valueType="num">
                                      <p:cBhvr>
                                        <p:cTn id="94" dur="2000" fill="hold"/>
                                        <p:tgtEl>
                                          <p:spTgt spid="41"/>
                                        </p:tgtEl>
                                        <p:attrNameLst>
                                          <p:attrName>ppt_w</p:attrName>
                                        </p:attrNameLst>
                                      </p:cBhvr>
                                      <p:tavLst>
                                        <p:tav tm="0" fmla="#ppt_w*sin(2.5*pi*$)">
                                          <p:val>
                                            <p:fltVal val="0"/>
                                          </p:val>
                                        </p:tav>
                                        <p:tav tm="100000">
                                          <p:val>
                                            <p:fltVal val="1"/>
                                          </p:val>
                                        </p:tav>
                                      </p:tavLst>
                                    </p:anim>
                                    <p:anim calcmode="lin" valueType="num">
                                      <p:cBhvr>
                                        <p:cTn id="95" dur="2000" fill="hold"/>
                                        <p:tgtEl>
                                          <p:spTgt spid="41"/>
                                        </p:tgtEl>
                                        <p:attrNameLst>
                                          <p:attrName>ppt_h</p:attrName>
                                        </p:attrNameLst>
                                      </p:cBhvr>
                                      <p:tavLst>
                                        <p:tav tm="0">
                                          <p:val>
                                            <p:strVal val="#ppt_h"/>
                                          </p:val>
                                        </p:tav>
                                        <p:tav tm="100000">
                                          <p:val>
                                            <p:strVal val="#ppt_h"/>
                                          </p:val>
                                        </p:tav>
                                      </p:tavLst>
                                    </p:anim>
                                  </p:childTnLst>
                                </p:cTn>
                              </p:par>
                              <p:par>
                                <p:cTn id="96" presetID="1" presetClass="entr" presetSubtype="0" fill="hold" grpId="0" nodeType="withEffect">
                                  <p:stCondLst>
                                    <p:cond delay="1900"/>
                                  </p:stCondLst>
                                  <p:childTnLst>
                                    <p:set>
                                      <p:cBhvr>
                                        <p:cTn id="9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45" presetClass="entr" presetSubtype="0" fill="remove" grpId="1" nodeType="click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2000"/>
                                        <p:tgtEl>
                                          <p:spTgt spid="43"/>
                                        </p:tgtEl>
                                      </p:cBhvr>
                                    </p:animEffect>
                                    <p:anim calcmode="lin" valueType="num">
                                      <p:cBhvr>
                                        <p:cTn id="104" dur="2000" fill="hold"/>
                                        <p:tgtEl>
                                          <p:spTgt spid="43"/>
                                        </p:tgtEl>
                                        <p:attrNameLst>
                                          <p:attrName>ppt_w</p:attrName>
                                        </p:attrNameLst>
                                      </p:cBhvr>
                                      <p:tavLst>
                                        <p:tav tm="0" fmla="#ppt_w*sin(2.5*pi*$)">
                                          <p:val>
                                            <p:fltVal val="0"/>
                                          </p:val>
                                        </p:tav>
                                        <p:tav tm="100000">
                                          <p:val>
                                            <p:fltVal val="1"/>
                                          </p:val>
                                        </p:tav>
                                      </p:tavLst>
                                    </p:anim>
                                    <p:anim calcmode="lin" valueType="num">
                                      <p:cBhvr>
                                        <p:cTn id="105" dur="2000" fill="hold"/>
                                        <p:tgtEl>
                                          <p:spTgt spid="43"/>
                                        </p:tgtEl>
                                        <p:attrNameLst>
                                          <p:attrName>ppt_h</p:attrName>
                                        </p:attrNameLst>
                                      </p:cBhvr>
                                      <p:tavLst>
                                        <p:tav tm="0">
                                          <p:val>
                                            <p:strVal val="#ppt_h"/>
                                          </p:val>
                                        </p:tav>
                                        <p:tav tm="100000">
                                          <p:val>
                                            <p:strVal val="#ppt_h"/>
                                          </p:val>
                                        </p:tav>
                                      </p:tavLst>
                                    </p:anim>
                                  </p:childTnLst>
                                </p:cTn>
                              </p:par>
                              <p:par>
                                <p:cTn id="106" presetID="1" presetClass="entr" presetSubtype="0" fill="hold" grpId="0" nodeType="withEffect">
                                  <p:stCondLst>
                                    <p:cond delay="1900"/>
                                  </p:stCondLst>
                                  <p:childTnLst>
                                    <p:set>
                                      <p:cBhvr>
                                        <p:cTn id="107"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childTnLst>
        </p:cTn>
      </p:par>
    </p:tnLst>
    <p:bldLst>
      <p:bldP spid="2" grpId="0" animBg="1"/>
      <p:bldP spid="2" grpId="1" animBg="1"/>
      <p:bldP spid="16" grpId="0" animBg="1"/>
      <p:bldP spid="31" grpId="0" animBg="1"/>
      <p:bldP spid="31" grpId="1" animBg="1"/>
      <p:bldP spid="32" grpId="0" animBg="1"/>
      <p:bldP spid="33" grpId="0" animBg="1"/>
      <p:bldP spid="33" grpId="1" animBg="1"/>
      <p:bldP spid="34" grpId="0" animBg="1"/>
      <p:bldP spid="35" grpId="0" animBg="1"/>
      <p:bldP spid="35" grpId="1" animBg="1"/>
      <p:bldP spid="36" grpId="0" animBg="1"/>
      <p:bldP spid="37" grpId="0" animBg="1"/>
      <p:bldP spid="37" grpId="1" animBg="1"/>
      <p:bldP spid="38" grpId="0" animBg="1"/>
      <p:bldP spid="39" grpId="0" animBg="1"/>
      <p:bldP spid="39" grpId="1" animBg="1"/>
      <p:bldP spid="40" grpId="0" animBg="1"/>
      <p:bldP spid="41" grpId="0" animBg="1"/>
      <p:bldP spid="41" grpId="1" animBg="1"/>
      <p:bldP spid="42" grpId="0" animBg="1"/>
      <p:bldP spid="43" grpId="0" animBg="1"/>
      <p:bldP spid="43" grpId="1"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36857" y="4207060"/>
            <a:ext cx="1399027" cy="2080397"/>
          </a:xfrm>
          <a:prstGeom prst="rect">
            <a:avLst/>
          </a:prstGeom>
        </p:spPr>
      </p:pic>
      <p:sp>
        <p:nvSpPr>
          <p:cNvPr id="9" name="Заголовок 1"/>
          <p:cNvSpPr txBox="1">
            <a:spLocks/>
          </p:cNvSpPr>
          <p:nvPr/>
        </p:nvSpPr>
        <p:spPr>
          <a:xfrm>
            <a:off x="1523998" y="2689425"/>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accent1">
                    <a:lumMod val="75000"/>
                  </a:schemeClr>
                </a:solidFill>
                <a:latin typeface="+mj-lt"/>
                <a:ea typeface="+mj-ea"/>
                <a:cs typeface="+mj-cs"/>
              </a:defRPr>
            </a:lvl1pPr>
          </a:lstStyle>
          <a:p>
            <a:r>
              <a:rPr lang="en-US" sz="12000" b="1" dirty="0">
                <a:effectLst>
                  <a:outerShdw blurRad="38100" dist="38100" dir="2700000" algn="tl">
                    <a:srgbClr val="000000">
                      <a:alpha val="43137"/>
                    </a:srgbClr>
                  </a:outerShdw>
                </a:effectLst>
                <a:latin typeface="Comic Sans MS" panose="030F0702030302020204" pitchFamily="66" charset="0"/>
              </a:rPr>
              <a:t>Pastimes</a:t>
            </a:r>
            <a:endParaRPr lang="ru-RU" sz="12000" b="1" dirty="0">
              <a:effectLst>
                <a:outerShdw blurRad="38100" dist="38100" dir="2700000" algn="tl">
                  <a:srgbClr val="000000">
                    <a:alpha val="43137"/>
                  </a:srgbClr>
                </a:outerShdw>
              </a:effectLst>
              <a:latin typeface="Comic Sans MS" panose="030F0702030302020204" pitchFamily="66" charset="0"/>
            </a:endParaRPr>
          </a:p>
        </p:txBody>
      </p:sp>
      <p:pic>
        <p:nvPicPr>
          <p:cNvPr id="10" name="Рисунок 6"/>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3654124" y="5069618"/>
            <a:ext cx="386302" cy="340159"/>
          </a:xfrm>
          <a:prstGeom prst="rect">
            <a:avLst/>
          </a:prstGeom>
        </p:spPr>
      </p:pic>
      <p:grpSp>
        <p:nvGrpSpPr>
          <p:cNvPr id="11" name="Group 2"/>
          <p:cNvGrpSpPr/>
          <p:nvPr/>
        </p:nvGrpSpPr>
        <p:grpSpPr>
          <a:xfrm>
            <a:off x="2179265" y="4763127"/>
            <a:ext cx="1347990" cy="1962426"/>
            <a:chOff x="3344569" y="426786"/>
            <a:chExt cx="2417069" cy="3456439"/>
          </a:xfrm>
        </p:grpSpPr>
        <p:pic>
          <p:nvPicPr>
            <p:cNvPr id="12" name="Рисунок 6"/>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3344569" y="426786"/>
              <a:ext cx="1863051" cy="3456439"/>
            </a:xfrm>
            <a:prstGeom prst="rect">
              <a:avLst/>
            </a:prstGeom>
          </p:spPr>
        </p:pic>
        <p:pic>
          <p:nvPicPr>
            <p:cNvPr id="13" name="Рисунок 6"/>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a:xfrm>
              <a:off x="5006898" y="2129883"/>
              <a:ext cx="754740" cy="379141"/>
            </a:xfrm>
            <a:prstGeom prst="rect">
              <a:avLst/>
            </a:prstGeom>
          </p:spPr>
        </p:pic>
      </p:grpSp>
      <p:pic>
        <p:nvPicPr>
          <p:cNvPr id="3" name="Рисунок 2">
            <a:extLst>
              <a:ext uri="{FF2B5EF4-FFF2-40B4-BE49-F238E27FC236}">
                <a16:creationId xmlns:a16="http://schemas.microsoft.com/office/drawing/2014/main" xmlns="" id="{4C630604-BED8-9A36-9DDC-021894D572B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9268971" y="2667221"/>
            <a:ext cx="887840" cy="2029360"/>
          </a:xfrm>
          <a:prstGeom prst="rect">
            <a:avLst/>
          </a:prstGeom>
        </p:spPr>
      </p:pic>
      <p:pic>
        <p:nvPicPr>
          <p:cNvPr id="4" name="Рисунок 3">
            <a:extLst>
              <a:ext uri="{FF2B5EF4-FFF2-40B4-BE49-F238E27FC236}">
                <a16:creationId xmlns:a16="http://schemas.microsoft.com/office/drawing/2014/main" xmlns="" id="{66E076B1-17F3-60C8-59B6-5B113F531336}"/>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542253" y="2304452"/>
            <a:ext cx="1139125" cy="1708014"/>
          </a:xfrm>
          <a:prstGeom prst="rect">
            <a:avLst/>
          </a:prstGeom>
        </p:spPr>
      </p:pic>
      <p:pic>
        <p:nvPicPr>
          <p:cNvPr id="5" name="Рисунок 4">
            <a:extLst>
              <a:ext uri="{FF2B5EF4-FFF2-40B4-BE49-F238E27FC236}">
                <a16:creationId xmlns:a16="http://schemas.microsoft.com/office/drawing/2014/main" xmlns="" id="{E4C84EA7-7EAD-8A58-8E68-50CF6FC28BFD}"/>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487" y="2341356"/>
            <a:ext cx="1092642" cy="1567955"/>
          </a:xfrm>
          <a:prstGeom prst="rect">
            <a:avLst/>
          </a:prstGeom>
        </p:spPr>
      </p:pic>
      <p:pic>
        <p:nvPicPr>
          <p:cNvPr id="7" name="Рисунок 6">
            <a:extLst>
              <a:ext uri="{FF2B5EF4-FFF2-40B4-BE49-F238E27FC236}">
                <a16:creationId xmlns:a16="http://schemas.microsoft.com/office/drawing/2014/main" xmlns="" id="{5AC9AE02-CB56-26B9-7E16-60F159551482}"/>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flipH="1">
            <a:off x="7029140" y="4826228"/>
            <a:ext cx="930388" cy="2048792"/>
          </a:xfrm>
          <a:prstGeom prst="rect">
            <a:avLst/>
          </a:prstGeom>
        </p:spPr>
      </p:pic>
      <p:pic>
        <p:nvPicPr>
          <p:cNvPr id="8" name="Рисунок 7">
            <a:extLst>
              <a:ext uri="{FF2B5EF4-FFF2-40B4-BE49-F238E27FC236}">
                <a16:creationId xmlns:a16="http://schemas.microsoft.com/office/drawing/2014/main" xmlns="" id="{B9D43AD1-7BF7-AFD2-3EB7-948AE4E8FE02}"/>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flipH="1">
            <a:off x="1685283" y="2465409"/>
            <a:ext cx="1186199" cy="2173304"/>
          </a:xfrm>
          <a:prstGeom prst="rect">
            <a:avLst/>
          </a:prstGeom>
        </p:spPr>
      </p:pic>
      <p:pic>
        <p:nvPicPr>
          <p:cNvPr id="15" name="Рисунок 14">
            <a:extLst>
              <a:ext uri="{FF2B5EF4-FFF2-40B4-BE49-F238E27FC236}">
                <a16:creationId xmlns:a16="http://schemas.microsoft.com/office/drawing/2014/main" xmlns="" id="{AFA9CE63-5999-A802-02CC-69532B91CD37}"/>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01821" y="4160324"/>
            <a:ext cx="1372667" cy="2426200"/>
          </a:xfrm>
          <a:prstGeom prst="rect">
            <a:avLst/>
          </a:prstGeom>
        </p:spPr>
      </p:pic>
      <p:pic>
        <p:nvPicPr>
          <p:cNvPr id="2" name="Рисунок 6">
            <a:extLst>
              <a:ext uri="{FF2B5EF4-FFF2-40B4-BE49-F238E27FC236}">
                <a16:creationId xmlns:a16="http://schemas.microsoft.com/office/drawing/2014/main" xmlns="" id="{7383FE61-8A15-0892-B366-CA23DC899119}"/>
              </a:ext>
            </a:extLst>
          </p:cNvPr>
          <p:cNvPicPr>
            <a:picLocks noChangeAspect="1"/>
          </p:cNvPicPr>
          <p:nvPr/>
        </p:nvPicPr>
        <p:blipFill>
          <a:blip r:embed="rId12" cstate="print">
            <a:extLst>
              <a:ext uri="{28A0092B-C50C-407E-A947-70E740481C1C}">
                <a14:useLocalDpi xmlns:a14="http://schemas.microsoft.com/office/drawing/2010/main" xmlns="" val="0"/>
              </a:ext>
            </a:extLst>
          </a:blip>
          <a:srcRect/>
          <a:stretch/>
        </p:blipFill>
        <p:spPr>
          <a:xfrm>
            <a:off x="2646465" y="2339265"/>
            <a:ext cx="386302" cy="315348"/>
          </a:xfrm>
          <a:prstGeom prst="rect">
            <a:avLst/>
          </a:prstGeom>
        </p:spPr>
      </p:pic>
    </p:spTree>
    <p:extLst>
      <p:ext uri="{BB962C8B-B14F-4D97-AF65-F5344CB8AC3E}">
        <p14:creationId xmlns:p14="http://schemas.microsoft.com/office/powerpoint/2010/main" xmlns="" val="2678295292"/>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par>
                                <p:cTn id="9" presetID="3" presetClass="emph" presetSubtype="2" fill="hold" grpId="1" nodeType="withEffect">
                                  <p:stCondLst>
                                    <p:cond delay="0"/>
                                  </p:stCondLst>
                                  <p:childTnLst>
                                    <p:animClr clrSpc="rgb" dir="cw">
                                      <p:cBhvr override="childStyle">
                                        <p:cTn id="10" dur="2000" fill="hold"/>
                                        <p:tgtEl>
                                          <p:spTgt spid="9"/>
                                        </p:tgtEl>
                                        <p:attrNameLst>
                                          <p:attrName>style.color</p:attrName>
                                        </p:attrNameLst>
                                      </p:cBhvr>
                                      <p:to>
                                        <a:schemeClr val="accent2"/>
                                      </p:to>
                                    </p:animClr>
                                  </p:childTnLst>
                                </p:cTn>
                              </p:par>
                              <p:par>
                                <p:cTn id="11" presetID="64" presetClass="path" presetSubtype="0" accel="50000" decel="50000" fill="hold" grpId="0" nodeType="withEffect">
                                  <p:stCondLst>
                                    <p:cond delay="250"/>
                                  </p:stCondLst>
                                  <p:childTnLst>
                                    <p:animMotion origin="layout" path="M 0 0 L 0 -0.25 E" pathEditMode="relative" ptsTypes="">
                                      <p:cBhvr>
                                        <p:cTn id="12" dur="2000" fill="hold"/>
                                        <p:tgtEl>
                                          <p:spTgt spid="9"/>
                                        </p:tgtEl>
                                        <p:attrNameLst>
                                          <p:attrName>ppt_x</p:attrName>
                                          <p:attrName>ppt_y</p:attrName>
                                        </p:attrNameLst>
                                      </p:cBhvr>
                                    </p:animMotion>
                                  </p:childTnLst>
                                </p:cTn>
                              </p:par>
                              <p:par>
                                <p:cTn id="13" presetID="35" presetClass="path" presetSubtype="0" accel="50000" decel="50000" fill="hold" nodeType="withEffect">
                                  <p:stCondLst>
                                    <p:cond delay="250"/>
                                  </p:stCondLst>
                                  <p:childTnLst>
                                    <p:animMotion origin="layout" path="M 4.16667E-6 7.40741E-7 L -0.19362 0.00648 " pathEditMode="relative" rAng="0" ptsTypes="AA">
                                      <p:cBhvr>
                                        <p:cTn id="14" dur="3000" fill="hold"/>
                                        <p:tgtEl>
                                          <p:spTgt spid="6"/>
                                        </p:tgtEl>
                                        <p:attrNameLst>
                                          <p:attrName>ppt_x</p:attrName>
                                          <p:attrName>ppt_y</p:attrName>
                                        </p:attrNameLst>
                                      </p:cBhvr>
                                      <p:rCtr x="-9687" y="324"/>
                                    </p:animMotion>
                                  </p:childTnLst>
                                </p:cTn>
                              </p:par>
                              <p:par>
                                <p:cTn id="15" presetID="54" presetClass="path" presetSubtype="0" accel="50000" decel="50000" fill="hold" nodeType="withEffect">
                                  <p:stCondLst>
                                    <p:cond delay="250"/>
                                  </p:stCondLst>
                                  <p:childTnLst>
                                    <p:animMotion origin="layout" path="M 3.125E-6 4.44444E-6 C 0.00442 -0.00741 0.01992 -0.01412 0.02565 -0.01412 C 0.06015 -0.01412 0.09583 0.09884 0.09583 0.21203 C 0.09583 0.15486 0.1138 0.09884 0.13047 0.09884 C 0.1483 0.09884 0.16497 0.15555 0.16497 0.21203 C 0.16497 0.18379 0.17383 0.15486 0.18281 0.15486 C 0.19166 0.15486 0.20065 0.18287 0.20065 0.21203 C 0.20065 0.19722 0.20521 0.18379 0.2095 0.18379 C 0.21406 0.18379 0.21836 0.19814 0.21836 0.21203 C 0.21836 0.20439 0.22057 0.19722 0.22291 0.19722 C 0.22409 0.19722 0.22734 0.20486 0.22734 0.21203 C 0.22734 0.2081 0.22851 0.20439 0.22955 0.20439 C 0.22955 0.20532 0.23177 0.20787 0.23177 0.21203 C 0.23177 0.20995 0.23177 0.2081 0.23294 0.2081 C 0.23294 0.20902 0.23411 0.21018 0.23411 0.21203 C 0.23411 0.21111 0.23411 0.20995 0.23411 0.20902 C 0.23528 0.20902 0.23528 0.20995 0.23528 0.21111 C 0.23646 0.21111 0.23646 0.21018 0.23646 0.20902 C 0.23763 0.20902 0.23763 0.20995 0.23763 0.21111 " pathEditMode="relative" rAng="0" ptsTypes="AAAAAAAAAAAAAAAAAAA">
                                      <p:cBhvr>
                                        <p:cTn id="16" dur="3000" fill="hold"/>
                                        <p:tgtEl>
                                          <p:spTgt spid="10"/>
                                        </p:tgtEl>
                                        <p:attrNameLst>
                                          <p:attrName>ppt_x</p:attrName>
                                          <p:attrName>ppt_y</p:attrName>
                                        </p:attrNameLst>
                                      </p:cBhvr>
                                      <p:rCtr x="11875" y="9884"/>
                                    </p:animMotion>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1000"/>
                                        <p:tgtEl>
                                          <p:spTgt spid="3"/>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10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10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1000"/>
                                        <p:tgtEl>
                                          <p:spTgt spid="7"/>
                                        </p:tgtEl>
                                      </p:cBhvr>
                                    </p:animEffect>
                                  </p:childTnLst>
                                </p:cTn>
                              </p:par>
                              <p:par>
                                <p:cTn id="29" presetID="9"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1000"/>
                                        <p:tgtEl>
                                          <p:spTgt spid="8"/>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1000"/>
                                        <p:tgtEl>
                                          <p:spTgt spid="15"/>
                                        </p:tgtEl>
                                      </p:cBhvr>
                                    </p:animEffect>
                                  </p:childTnLst>
                                </p:cTn>
                              </p:par>
                              <p:par>
                                <p:cTn id="35" presetID="50" presetClass="path" presetSubtype="0" accel="50000" decel="50000" fill="hold" nodeType="withEffect">
                                  <p:stCondLst>
                                    <p:cond delay="250"/>
                                  </p:stCondLst>
                                  <p:childTnLst>
                                    <p:animMotion origin="layout" path="M -3.33333E-6 2.96296E-6 L 0.20118 -0.13195 C 0.29193 -0.18912 0.41289 -0.21227 0.42097 -0.17199 L 0.43985 -0.07963 " pathEditMode="relative" rAng="20400000" ptsTypes="AAAA">
                                      <p:cBhvr>
                                        <p:cTn id="36" dur="2000" fill="hold"/>
                                        <p:tgtEl>
                                          <p:spTgt spid="2"/>
                                        </p:tgtEl>
                                        <p:attrNameLst>
                                          <p:attrName>ppt_x</p:attrName>
                                          <p:attrName>ppt_y</p:attrName>
                                        </p:attrNameLst>
                                      </p:cBhvr>
                                      <p:rCtr x="21979" y="-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5963" y="3790859"/>
            <a:ext cx="6758324" cy="2761200"/>
          </a:xfrm>
          <a:noFill/>
          <a:ln>
            <a:noFill/>
          </a:ln>
        </p:spPr>
        <p:txBody>
          <a:bodyPr>
            <a:normAutofit/>
          </a:bodyPr>
          <a:lstStyle/>
          <a:p>
            <a:r>
              <a:rPr lang="en-US" b="1" kern="0" dirty="0">
                <a:effectLst/>
                <a:latin typeface="Times New Roman" panose="02020603050405020304" pitchFamily="18" charset="0"/>
                <a:ea typeface="Calibri" panose="020F0502020204030204" pitchFamily="34" charset="0"/>
              </a:rPr>
              <a:t>All work and no play makes Jack a dull boy</a:t>
            </a: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0080" y="2585668"/>
            <a:ext cx="2417069" cy="3456439"/>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64287" y="2896565"/>
            <a:ext cx="2115316" cy="3145542"/>
          </a:xfrm>
          <a:prstGeom prst="rect">
            <a:avLst/>
          </a:prstGeom>
        </p:spPr>
      </p:pic>
    </p:spTree>
    <p:extLst>
      <p:ext uri="{BB962C8B-B14F-4D97-AF65-F5344CB8AC3E}">
        <p14:creationId xmlns:p14="http://schemas.microsoft.com/office/powerpoint/2010/main" xmlns="" val="492544367"/>
      </p:ext>
    </p:extLst>
  </p:cSld>
  <p:clrMapOvr>
    <a:masterClrMapping/>
  </p:clrMapOvr>
  <mc:AlternateContent xmlns:mc="http://schemas.openxmlformats.org/markup-compatibility/2006">
    <mc:Choice xmlns:p14="http://schemas.microsoft.com/office/powerpoint/2010/main" xmlns="" Requires="p14">
      <p:transition spd="slow" p14:dur="3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A5088A-F06A-23D2-1DAB-59E1B2DE2177}"/>
              </a:ext>
            </a:extLst>
          </p:cNvPr>
          <p:cNvSpPr>
            <a:spLocks noGrp="1"/>
          </p:cNvSpPr>
          <p:nvPr>
            <p:ph type="title"/>
          </p:nvPr>
        </p:nvSpPr>
        <p:spPr>
          <a:xfrm>
            <a:off x="279919" y="3636905"/>
            <a:ext cx="11733244" cy="2758191"/>
          </a:xfrm>
          <a:noFill/>
          <a:ln>
            <a:noFill/>
          </a:ln>
        </p:spPr>
        <p:txBody>
          <a:bodyPr>
            <a:normAutofit/>
          </a:bodyPr>
          <a:lstStyle/>
          <a:p>
            <a:r>
              <a:rPr lang="ru-RU" sz="4000" kern="0" dirty="0">
                <a:effectLst/>
                <a:latin typeface="Comic Sans MS" panose="030F0702030302020204" pitchFamily="66" charset="0"/>
                <a:ea typeface="Calibri" panose="020F0502020204030204" pitchFamily="34" charset="0"/>
              </a:rPr>
              <a:t>The English </a:t>
            </a:r>
            <a:r>
              <a:rPr lang="ru-RU" sz="4000" kern="0" dirty="0" err="1">
                <a:effectLst/>
                <a:latin typeface="Comic Sans MS" panose="030F0702030302020204" pitchFamily="66" charset="0"/>
                <a:ea typeface="Calibri" panose="020F0502020204030204" pitchFamily="34" charset="0"/>
              </a:rPr>
              <a:t>say</a:t>
            </a:r>
            <a:r>
              <a:rPr lang="ru-RU" sz="4000" kern="0" dirty="0">
                <a:effectLst/>
                <a:latin typeface="Comic Sans MS" panose="030F0702030302020204" pitchFamily="66" charset="0"/>
                <a:ea typeface="Calibri" panose="020F0502020204030204" pitchFamily="34" charset="0"/>
              </a:rPr>
              <a:t>, </a:t>
            </a:r>
            <a:r>
              <a:rPr lang="en-US" sz="4000" kern="0" dirty="0">
                <a:effectLst/>
                <a:latin typeface="Comic Sans MS" panose="030F0702030302020204" pitchFamily="66" charset="0"/>
                <a:ea typeface="Calibri" panose="020F0502020204030204" pitchFamily="34" charset="0"/>
              </a:rPr>
              <a:t/>
            </a:r>
            <a:br>
              <a:rPr lang="en-US" sz="4000" kern="0" dirty="0">
                <a:effectLst/>
                <a:latin typeface="Comic Sans MS" panose="030F0702030302020204" pitchFamily="66" charset="0"/>
                <a:ea typeface="Calibri" panose="020F0502020204030204" pitchFamily="34" charset="0"/>
              </a:rPr>
            </a:br>
            <a:r>
              <a:rPr lang="ru-RU" sz="4000" kern="0" dirty="0">
                <a:effectLst/>
                <a:latin typeface="Comic Sans MS" panose="030F0702030302020204" pitchFamily="66" charset="0"/>
                <a:ea typeface="Calibri" panose="020F0502020204030204" pitchFamily="34" charset="0"/>
              </a:rPr>
              <a:t>«Только работа и никакой игры делают Джека скучным малым».</a:t>
            </a:r>
            <a:endParaRPr lang="ru-RU" sz="4000" dirty="0">
              <a:latin typeface="Comic Sans MS" panose="030F0702030302020204" pitchFamily="66" charset="0"/>
            </a:endParaRPr>
          </a:p>
        </p:txBody>
      </p:sp>
      <p:pic>
        <p:nvPicPr>
          <p:cNvPr id="6" name="Рисунок 5">
            <a:extLst>
              <a:ext uri="{FF2B5EF4-FFF2-40B4-BE49-F238E27FC236}">
                <a16:creationId xmlns:a16="http://schemas.microsoft.com/office/drawing/2014/main" xmlns="" id="{DDB602FC-F17D-EF08-CCF0-F38AA6116C5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7154" y="1215833"/>
            <a:ext cx="1463043" cy="3642367"/>
          </a:xfrm>
          <a:prstGeom prst="rect">
            <a:avLst/>
          </a:prstGeom>
        </p:spPr>
      </p:pic>
    </p:spTree>
    <p:extLst>
      <p:ext uri="{BB962C8B-B14F-4D97-AF65-F5344CB8AC3E}">
        <p14:creationId xmlns:p14="http://schemas.microsoft.com/office/powerpoint/2010/main" xmlns="" val="1221091203"/>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A5088A-F06A-23D2-1DAB-59E1B2DE2177}"/>
              </a:ext>
            </a:extLst>
          </p:cNvPr>
          <p:cNvSpPr>
            <a:spLocks noGrp="1"/>
          </p:cNvSpPr>
          <p:nvPr>
            <p:ph type="title"/>
          </p:nvPr>
        </p:nvSpPr>
        <p:spPr>
          <a:xfrm>
            <a:off x="279919" y="3636905"/>
            <a:ext cx="11733244" cy="2758191"/>
          </a:xfrm>
          <a:noFill/>
          <a:ln>
            <a:noFill/>
          </a:ln>
        </p:spPr>
        <p:txBody>
          <a:bodyPr>
            <a:normAutofit fontScale="90000"/>
          </a:bodyPr>
          <a:lstStyle/>
          <a:p>
            <a:pPr indent="450215">
              <a:spcAft>
                <a:spcPts val="800"/>
              </a:spcAft>
            </a:pPr>
            <a:r>
              <a:rPr lang="ru-RU" sz="4000" dirty="0">
                <a:effectLst/>
                <a:latin typeface="Comic Sans MS" panose="030F0702030302020204" pitchFamily="66" charset="0"/>
                <a:ea typeface="Calibri" panose="020F0502020204030204" pitchFamily="34" charset="0"/>
                <a:cs typeface="Times New Roman" panose="02020603050405020304" pitchFamily="18" charset="0"/>
              </a:rPr>
              <a:t/>
            </a:r>
            <a:br>
              <a:rPr lang="ru-RU" sz="4000" dirty="0">
                <a:effectLst/>
                <a:latin typeface="Comic Sans MS" panose="030F0702030302020204" pitchFamily="66" charset="0"/>
                <a:ea typeface="Calibri" panose="020F0502020204030204" pitchFamily="34" charset="0"/>
                <a:cs typeface="Times New Roman" panose="02020603050405020304" pitchFamily="18" charset="0"/>
              </a:rPr>
            </a:br>
            <a:r>
              <a:rPr lang="ru-RU" sz="4000" dirty="0">
                <a:effectLst/>
                <a:latin typeface="Comic Sans MS" panose="030F0702030302020204" pitchFamily="66" charset="0"/>
                <a:ea typeface="Calibri" panose="020F0502020204030204" pitchFamily="34" charset="0"/>
                <a:cs typeface="Times New Roman" panose="02020603050405020304" pitchFamily="18" charset="0"/>
              </a:rPr>
              <a:t/>
            </a:r>
            <a:br>
              <a:rPr lang="ru-RU" sz="4000" dirty="0">
                <a:effectLst/>
                <a:latin typeface="Comic Sans MS" panose="030F0702030302020204" pitchFamily="66" charset="0"/>
                <a:ea typeface="Calibri" panose="020F0502020204030204" pitchFamily="34" charset="0"/>
                <a:cs typeface="Times New Roman" panose="02020603050405020304" pitchFamily="18" charset="0"/>
              </a:rPr>
            </a:br>
            <a:r>
              <a:rPr lang="ru-RU" sz="4000" dirty="0">
                <a:effectLst/>
                <a:latin typeface="Comic Sans MS" panose="030F0702030302020204" pitchFamily="66" charset="0"/>
                <a:ea typeface="Calibri" panose="020F0502020204030204" pitchFamily="34" charset="0"/>
                <a:cs typeface="Times New Roman" panose="02020603050405020304" pitchFamily="18" charset="0"/>
              </a:rPr>
              <a:t>In Russia </a:t>
            </a:r>
            <a:r>
              <a:rPr lang="ru-RU" sz="4000" dirty="0" err="1">
                <a:effectLst/>
                <a:latin typeface="Comic Sans MS" panose="030F0702030302020204" pitchFamily="66" charset="0"/>
                <a:ea typeface="Calibri" panose="020F0502020204030204" pitchFamily="34" charset="0"/>
                <a:cs typeface="Times New Roman" panose="02020603050405020304" pitchFamily="18" charset="0"/>
              </a:rPr>
              <a:t>we</a:t>
            </a:r>
            <a:r>
              <a:rPr lang="ru-RU" sz="4000" dirty="0">
                <a:effectLst/>
                <a:latin typeface="Comic Sans MS" panose="030F0702030302020204" pitchFamily="66" charset="0"/>
                <a:ea typeface="Calibri" panose="020F0502020204030204" pitchFamily="34" charset="0"/>
                <a:cs typeface="Times New Roman" panose="02020603050405020304" pitchFamily="18" charset="0"/>
              </a:rPr>
              <a:t> </a:t>
            </a:r>
            <a:r>
              <a:rPr lang="ru-RU" sz="4000" dirty="0" err="1">
                <a:effectLst/>
                <a:latin typeface="Comic Sans MS" panose="030F0702030302020204" pitchFamily="66" charset="0"/>
                <a:ea typeface="Calibri" panose="020F0502020204030204" pitchFamily="34" charset="0"/>
                <a:cs typeface="Times New Roman" panose="02020603050405020304" pitchFamily="18" charset="0"/>
              </a:rPr>
              <a:t>say</a:t>
            </a:r>
            <a:r>
              <a:rPr lang="ru-RU" sz="4000" dirty="0">
                <a:effectLst/>
                <a:latin typeface="Comic Sans MS" panose="030F0702030302020204" pitchFamily="66" charset="0"/>
                <a:ea typeface="Calibri" panose="020F0502020204030204" pitchFamily="34" charset="0"/>
                <a:cs typeface="Times New Roman" panose="02020603050405020304" pitchFamily="18" charset="0"/>
              </a:rPr>
              <a:t>, </a:t>
            </a:r>
            <a:br>
              <a:rPr lang="ru-RU" sz="4000" dirty="0">
                <a:effectLst/>
                <a:latin typeface="Comic Sans MS" panose="030F0702030302020204" pitchFamily="66" charset="0"/>
                <a:ea typeface="Calibri" panose="020F0502020204030204" pitchFamily="34" charset="0"/>
                <a:cs typeface="Times New Roman" panose="02020603050405020304" pitchFamily="18" charset="0"/>
              </a:rPr>
            </a:br>
            <a:r>
              <a:rPr lang="ru-RU" sz="4000" dirty="0">
                <a:effectLst/>
                <a:latin typeface="Comic Sans MS" panose="030F0702030302020204" pitchFamily="66" charset="0"/>
                <a:ea typeface="Calibri" panose="020F0502020204030204" pitchFamily="34" charset="0"/>
                <a:cs typeface="Times New Roman" panose="02020603050405020304" pitchFamily="18" charset="0"/>
              </a:rPr>
              <a:t>«Мешай дело с бездельем – проживешь век с весельем».</a:t>
            </a:r>
            <a:br>
              <a:rPr lang="ru-RU" sz="4000" dirty="0">
                <a:effectLst/>
                <a:latin typeface="Comic Sans MS" panose="030F0702030302020204" pitchFamily="66" charset="0"/>
                <a:ea typeface="Calibri" panose="020F0502020204030204" pitchFamily="34" charset="0"/>
                <a:cs typeface="Times New Roman" panose="02020603050405020304" pitchFamily="18" charset="0"/>
              </a:rPr>
            </a:br>
            <a:r>
              <a:rPr lang="ru-RU" sz="4000" kern="0" dirty="0">
                <a:effectLst/>
                <a:latin typeface="Comic Sans MS" panose="030F0702030302020204" pitchFamily="66" charset="0"/>
                <a:ea typeface="Calibri" panose="020F0502020204030204" pitchFamily="34" charset="0"/>
              </a:rPr>
              <a:t/>
            </a:r>
            <a:br>
              <a:rPr lang="ru-RU" sz="4000" kern="0" dirty="0">
                <a:effectLst/>
                <a:latin typeface="Comic Sans MS" panose="030F0702030302020204" pitchFamily="66" charset="0"/>
                <a:ea typeface="Calibri" panose="020F0502020204030204" pitchFamily="34" charset="0"/>
              </a:rPr>
            </a:br>
            <a:endParaRPr lang="ru-RU" sz="4000" dirty="0">
              <a:latin typeface="Comic Sans MS" panose="030F0702030302020204" pitchFamily="66" charset="0"/>
            </a:endParaRPr>
          </a:p>
        </p:txBody>
      </p:sp>
      <p:pic>
        <p:nvPicPr>
          <p:cNvPr id="3" name="Рисунок 2">
            <a:extLst>
              <a:ext uri="{FF2B5EF4-FFF2-40B4-BE49-F238E27FC236}">
                <a16:creationId xmlns:a16="http://schemas.microsoft.com/office/drawing/2014/main" xmlns="" id="{200656E1-7D07-7307-BA54-0EE3AFD9C64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90948" y="1363893"/>
            <a:ext cx="2262297" cy="3392107"/>
          </a:xfrm>
          <a:prstGeom prst="rect">
            <a:avLst/>
          </a:prstGeom>
        </p:spPr>
      </p:pic>
    </p:spTree>
    <p:extLst>
      <p:ext uri="{BB962C8B-B14F-4D97-AF65-F5344CB8AC3E}">
        <p14:creationId xmlns:p14="http://schemas.microsoft.com/office/powerpoint/2010/main" xmlns="" val="4289359511"/>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07154A1-4CDF-8974-4615-ACC85E2D3BD4}"/>
              </a:ext>
            </a:extLst>
          </p:cNvPr>
          <p:cNvSpPr>
            <a:spLocks noGrp="1"/>
          </p:cNvSpPr>
          <p:nvPr>
            <p:ph type="title"/>
          </p:nvPr>
        </p:nvSpPr>
        <p:spPr>
          <a:xfrm>
            <a:off x="1008709" y="369041"/>
            <a:ext cx="9521242" cy="5707824"/>
          </a:xfrm>
          <a:noFill/>
          <a:ln>
            <a:noFill/>
          </a:ln>
        </p:spPr>
        <p:txBody>
          <a:bodyPr/>
          <a:lstStyle/>
          <a:p>
            <a:r>
              <a:rPr lang="en-US" sz="6000" b="1" dirty="0">
                <a:solidFill>
                  <a:schemeClr val="accent6">
                    <a:lumMod val="75000"/>
                  </a:schemeClr>
                </a:solidFill>
                <a:latin typeface="Comic Sans MS" panose="030F0702030302020204" pitchFamily="66" charset="0"/>
              </a:rPr>
              <a:t>My </a:t>
            </a:r>
            <a:r>
              <a:rPr lang="en-US" sz="6000" b="1" dirty="0" err="1">
                <a:solidFill>
                  <a:schemeClr val="accent6">
                    <a:lumMod val="75000"/>
                  </a:schemeClr>
                </a:solidFill>
                <a:latin typeface="Comic Sans MS" panose="030F0702030302020204" pitchFamily="66" charset="0"/>
              </a:rPr>
              <a:t>favourite</a:t>
            </a:r>
            <a:r>
              <a:rPr lang="en-US" sz="6000" b="1" dirty="0">
                <a:solidFill>
                  <a:schemeClr val="accent6">
                    <a:lumMod val="75000"/>
                  </a:schemeClr>
                </a:solidFill>
                <a:latin typeface="Comic Sans MS" panose="030F0702030302020204" pitchFamily="66" charset="0"/>
              </a:rPr>
              <a:t> pastime is…</a:t>
            </a:r>
            <a:br>
              <a:rPr lang="en-US" sz="6000" b="1" dirty="0">
                <a:solidFill>
                  <a:schemeClr val="accent6">
                    <a:lumMod val="75000"/>
                  </a:schemeClr>
                </a:solidFill>
                <a:latin typeface="Comic Sans MS" panose="030F0702030302020204" pitchFamily="66" charset="0"/>
              </a:rPr>
            </a:br>
            <a:r>
              <a:rPr lang="en-US" dirty="0">
                <a:solidFill>
                  <a:schemeClr val="accent6">
                    <a:lumMod val="75000"/>
                  </a:schemeClr>
                </a:solidFill>
                <a:latin typeface="Comic Sans MS" panose="030F0702030302020204" pitchFamily="66" charset="0"/>
              </a:rPr>
              <a:t/>
            </a:r>
            <a:br>
              <a:rPr lang="en-US" dirty="0">
                <a:solidFill>
                  <a:schemeClr val="accent6">
                    <a:lumMod val="75000"/>
                  </a:schemeClr>
                </a:solidFill>
                <a:latin typeface="Comic Sans MS" panose="030F0702030302020204" pitchFamily="66" charset="0"/>
              </a:rPr>
            </a:br>
            <a:r>
              <a:rPr lang="en-US" dirty="0">
                <a:solidFill>
                  <a:schemeClr val="accent6">
                    <a:lumMod val="75000"/>
                  </a:schemeClr>
                </a:solidFill>
                <a:latin typeface="Comic Sans MS" panose="030F0702030302020204" pitchFamily="66" charset="0"/>
              </a:rPr>
              <a:t/>
            </a:r>
            <a:br>
              <a:rPr lang="en-US" dirty="0">
                <a:solidFill>
                  <a:schemeClr val="accent6">
                    <a:lumMod val="75000"/>
                  </a:schemeClr>
                </a:solidFill>
                <a:latin typeface="Comic Sans MS" panose="030F0702030302020204" pitchFamily="66" charset="0"/>
              </a:rPr>
            </a:br>
            <a:r>
              <a:rPr lang="en-US" dirty="0">
                <a:solidFill>
                  <a:schemeClr val="accent2"/>
                </a:solidFill>
                <a:latin typeface="Comic Sans MS" panose="030F0702030302020204" pitchFamily="66" charset="0"/>
              </a:rPr>
              <a:t/>
            </a:r>
            <a:br>
              <a:rPr lang="en-US" dirty="0">
                <a:solidFill>
                  <a:schemeClr val="accent2"/>
                </a:solidFill>
                <a:latin typeface="Comic Sans MS" panose="030F0702030302020204" pitchFamily="66" charset="0"/>
              </a:rPr>
            </a:br>
            <a:r>
              <a:rPr lang="en-US" dirty="0">
                <a:solidFill>
                  <a:schemeClr val="accent2"/>
                </a:solidFill>
                <a:latin typeface="Comic Sans MS" panose="030F0702030302020204" pitchFamily="66" charset="0"/>
              </a:rPr>
              <a:t/>
            </a:r>
            <a:br>
              <a:rPr lang="en-US" dirty="0">
                <a:solidFill>
                  <a:schemeClr val="accent2"/>
                </a:solidFill>
                <a:latin typeface="Comic Sans MS" panose="030F0702030302020204" pitchFamily="66" charset="0"/>
              </a:rPr>
            </a:br>
            <a:r>
              <a:rPr lang="en-US" dirty="0">
                <a:solidFill>
                  <a:schemeClr val="accent2"/>
                </a:solidFill>
                <a:latin typeface="Comic Sans MS" panose="030F0702030302020204" pitchFamily="66" charset="0"/>
              </a:rPr>
              <a:t/>
            </a:r>
            <a:br>
              <a:rPr lang="en-US" dirty="0">
                <a:solidFill>
                  <a:schemeClr val="accent2"/>
                </a:solidFill>
                <a:latin typeface="Comic Sans MS" panose="030F0702030302020204" pitchFamily="66" charset="0"/>
              </a:rPr>
            </a:br>
            <a:r>
              <a:rPr lang="en-US" dirty="0">
                <a:solidFill>
                  <a:schemeClr val="accent2"/>
                </a:solidFill>
                <a:latin typeface="Comic Sans MS" panose="030F0702030302020204" pitchFamily="66" charset="0"/>
              </a:rPr>
              <a:t/>
            </a:r>
            <a:br>
              <a:rPr lang="en-US" dirty="0">
                <a:solidFill>
                  <a:schemeClr val="accent2"/>
                </a:solidFill>
                <a:latin typeface="Comic Sans MS" panose="030F0702030302020204" pitchFamily="66" charset="0"/>
              </a:rPr>
            </a:br>
            <a:r>
              <a:rPr lang="en-US" sz="6000" b="1" dirty="0">
                <a:solidFill>
                  <a:schemeClr val="accent2"/>
                </a:solidFill>
                <a:latin typeface="Comic Sans MS" panose="030F0702030302020204" pitchFamily="66" charset="0"/>
              </a:rPr>
              <a:t>…is not my cup </a:t>
            </a:r>
            <a:r>
              <a:rPr lang="en-US" sz="6000" b="1">
                <a:solidFill>
                  <a:schemeClr val="accent2"/>
                </a:solidFill>
                <a:latin typeface="Comic Sans MS" panose="030F0702030302020204" pitchFamily="66" charset="0"/>
              </a:rPr>
              <a:t>of tea!</a:t>
            </a:r>
            <a:endParaRPr lang="ru-RU" sz="6000" b="1" dirty="0">
              <a:solidFill>
                <a:schemeClr val="accent2"/>
              </a:solidFill>
              <a:latin typeface="Comic Sans MS" panose="030F0702030302020204" pitchFamily="66" charset="0"/>
            </a:endParaRPr>
          </a:p>
        </p:txBody>
      </p:sp>
      <p:pic>
        <p:nvPicPr>
          <p:cNvPr id="6" name="Рисунок 5">
            <a:extLst>
              <a:ext uri="{FF2B5EF4-FFF2-40B4-BE49-F238E27FC236}">
                <a16:creationId xmlns:a16="http://schemas.microsoft.com/office/drawing/2014/main" xmlns="" id="{4D341A23-9EF9-476E-2EB9-7F90389657D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49023" y="1421236"/>
            <a:ext cx="1406224" cy="3500912"/>
          </a:xfrm>
          <a:prstGeom prst="rect">
            <a:avLst/>
          </a:prstGeom>
        </p:spPr>
      </p:pic>
      <p:pic>
        <p:nvPicPr>
          <p:cNvPr id="7" name="Рисунок 6">
            <a:extLst>
              <a:ext uri="{FF2B5EF4-FFF2-40B4-BE49-F238E27FC236}">
                <a16:creationId xmlns:a16="http://schemas.microsoft.com/office/drawing/2014/main" xmlns="" id="{D8D8B669-2538-26AD-1BA7-2447B5177DB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28681" y="2355249"/>
            <a:ext cx="2002540" cy="3721616"/>
          </a:xfrm>
          <a:prstGeom prst="rect">
            <a:avLst/>
          </a:prstGeom>
        </p:spPr>
      </p:pic>
      <p:pic>
        <p:nvPicPr>
          <p:cNvPr id="3" name="Рисунок 2">
            <a:extLst>
              <a:ext uri="{FF2B5EF4-FFF2-40B4-BE49-F238E27FC236}">
                <a16:creationId xmlns:a16="http://schemas.microsoft.com/office/drawing/2014/main" xmlns="" id="{4CB3158A-64D9-C489-CF4E-7C5A5D815ED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flipV="1">
            <a:off x="6872352" y="355619"/>
            <a:ext cx="297061" cy="269133"/>
          </a:xfrm>
          <a:prstGeom prst="rect">
            <a:avLst/>
          </a:prstGeom>
        </p:spPr>
      </p:pic>
    </p:spTree>
    <p:extLst>
      <p:ext uri="{BB962C8B-B14F-4D97-AF65-F5344CB8AC3E}">
        <p14:creationId xmlns:p14="http://schemas.microsoft.com/office/powerpoint/2010/main" xmlns="" val="801705028"/>
      </p:ext>
    </p:extLst>
  </p:cSld>
  <p:clrMapOvr>
    <a:masterClrMapping/>
  </p:clrMapOvr>
  <mc:AlternateContent xmlns:mc="http://schemas.openxmlformats.org/markup-compatibility/2006">
    <mc:Choice xmlns:p14="http://schemas.microsoft.com/office/powerpoint/2010/main" xmlns="" Requires="p14">
      <p:transition spd="slow" p14:dur="5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586068"/>
            <a:ext cx="1356776" cy="194699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81344" y="3340359"/>
            <a:ext cx="1410656" cy="3221740"/>
          </a:xfrm>
          <a:prstGeom prst="rect">
            <a:avLst/>
          </a:prstGeom>
        </p:spPr>
      </p:pic>
      <p:pic>
        <p:nvPicPr>
          <p:cNvPr id="4" name="Рисунок 3"/>
          <p:cNvPicPr>
            <a:picLocks noChangeAspect="1" noChangeArrowheads="1"/>
          </p:cNvPicPr>
          <p:nvPr/>
        </p:nvPicPr>
        <p:blipFill>
          <a:blip r:embed="rId4" cstate="print"/>
          <a:srcRect/>
          <a:stretch>
            <a:fillRect/>
          </a:stretch>
        </p:blipFill>
        <p:spPr bwMode="auto">
          <a:xfrm>
            <a:off x="10780713" y="3340100"/>
            <a:ext cx="1411287" cy="3222625"/>
          </a:xfrm>
          <a:prstGeom prst="rect">
            <a:avLst/>
          </a:prstGeom>
          <a:noFill/>
          <a:ln w="9525">
            <a:noFill/>
            <a:miter lim="800000"/>
            <a:headEnd/>
            <a:tailEnd/>
          </a:ln>
        </p:spPr>
      </p:pic>
      <p:graphicFrame>
        <p:nvGraphicFramePr>
          <p:cNvPr id="5" name="Объект 13"/>
          <p:cNvGraphicFramePr>
            <a:graphicFrameLocks noChangeAspect="1"/>
          </p:cNvGraphicFramePr>
          <p:nvPr/>
        </p:nvGraphicFramePr>
        <p:xfrm>
          <a:off x="1069975" y="139700"/>
          <a:ext cx="2500313" cy="401638"/>
        </p:xfrm>
        <a:graphic>
          <a:graphicData uri="http://schemas.openxmlformats.org/presentationml/2006/ole">
            <p:oleObj spid="_x0000_s1026" name="CorelDRAW" r:id="rId5" imgW="7891200" imgH="1276920" progId="CorelDraw.Graphic.17">
              <p:embed/>
            </p:oleObj>
          </a:graphicData>
        </a:graphic>
      </p:graphicFrame>
      <p:graphicFrame>
        <p:nvGraphicFramePr>
          <p:cNvPr id="8" name="Объект 14"/>
          <p:cNvGraphicFramePr>
            <a:graphicFrameLocks noChangeAspect="1"/>
          </p:cNvGraphicFramePr>
          <p:nvPr/>
        </p:nvGraphicFramePr>
        <p:xfrm>
          <a:off x="6475413" y="225425"/>
          <a:ext cx="4560887" cy="338138"/>
        </p:xfrm>
        <a:graphic>
          <a:graphicData uri="http://schemas.openxmlformats.org/presentationml/2006/ole">
            <p:oleObj spid="_x0000_s1027" name="CorelDRAW" r:id="rId6" imgW="17149320" imgH="1276920" progId="CorelDraw.Graphic.17">
              <p:embed/>
            </p:oleObj>
          </a:graphicData>
        </a:graphic>
      </p:graphicFrame>
      <p:graphicFrame>
        <p:nvGraphicFramePr>
          <p:cNvPr id="9" name="Объект 15"/>
          <p:cNvGraphicFramePr>
            <a:graphicFrameLocks noChangeAspect="1"/>
          </p:cNvGraphicFramePr>
          <p:nvPr/>
        </p:nvGraphicFramePr>
        <p:xfrm>
          <a:off x="250825" y="847725"/>
          <a:ext cx="3054350" cy="288925"/>
        </p:xfrm>
        <a:graphic>
          <a:graphicData uri="http://schemas.openxmlformats.org/presentationml/2006/ole">
            <p:oleObj spid="_x0000_s1028" name="CorelDRAW" r:id="rId7" imgW="12676320" imgH="1200600" progId="CorelDraw.Graphic.17">
              <p:embed/>
            </p:oleObj>
          </a:graphicData>
        </a:graphic>
      </p:graphicFrame>
      <p:graphicFrame>
        <p:nvGraphicFramePr>
          <p:cNvPr id="10" name="Объект 17"/>
          <p:cNvGraphicFramePr>
            <a:graphicFrameLocks noChangeAspect="1"/>
          </p:cNvGraphicFramePr>
          <p:nvPr/>
        </p:nvGraphicFramePr>
        <p:xfrm>
          <a:off x="3844925" y="1162050"/>
          <a:ext cx="2817813" cy="328613"/>
        </p:xfrm>
        <a:graphic>
          <a:graphicData uri="http://schemas.openxmlformats.org/presentationml/2006/ole">
            <p:oleObj spid="_x0000_s1029" name="CorelDRAW" r:id="rId8" imgW="10390320" imgH="1216080" progId="CorelDraw.Graphic.17">
              <p:embed/>
            </p:oleObj>
          </a:graphicData>
        </a:graphic>
      </p:graphicFrame>
      <p:graphicFrame>
        <p:nvGraphicFramePr>
          <p:cNvPr id="11" name="Объект 18"/>
          <p:cNvGraphicFramePr>
            <a:graphicFrameLocks noChangeAspect="1"/>
          </p:cNvGraphicFramePr>
          <p:nvPr/>
        </p:nvGraphicFramePr>
        <p:xfrm>
          <a:off x="7818438" y="1055688"/>
          <a:ext cx="2786062" cy="327025"/>
        </p:xfrm>
        <a:graphic>
          <a:graphicData uri="http://schemas.openxmlformats.org/presentationml/2006/ole">
            <p:oleObj spid="_x0000_s1030" name="CorelDRAW" r:id="rId9" imgW="10268640" imgH="1216080" progId="CorelDraw.Graphic.17">
              <p:embed/>
            </p:oleObj>
          </a:graphicData>
        </a:graphic>
      </p:graphicFrame>
      <p:graphicFrame>
        <p:nvGraphicFramePr>
          <p:cNvPr id="12" name="Объект 19"/>
          <p:cNvGraphicFramePr>
            <a:graphicFrameLocks noChangeAspect="1"/>
          </p:cNvGraphicFramePr>
          <p:nvPr/>
        </p:nvGraphicFramePr>
        <p:xfrm>
          <a:off x="411163" y="1804988"/>
          <a:ext cx="2903537" cy="373062"/>
        </p:xfrm>
        <a:graphic>
          <a:graphicData uri="http://schemas.openxmlformats.org/presentationml/2006/ole">
            <p:oleObj spid="_x0000_s1031" name="CorelDRAW" r:id="rId10" imgW="9171360" imgH="1185480" progId="CorelDraw.Graphic.17">
              <p:embed/>
            </p:oleObj>
          </a:graphicData>
        </a:graphic>
      </p:graphicFrame>
      <p:graphicFrame>
        <p:nvGraphicFramePr>
          <p:cNvPr id="13" name="Объект 20"/>
          <p:cNvGraphicFramePr>
            <a:graphicFrameLocks noChangeAspect="1"/>
          </p:cNvGraphicFramePr>
          <p:nvPr/>
        </p:nvGraphicFramePr>
        <p:xfrm>
          <a:off x="4592638" y="2020888"/>
          <a:ext cx="1698625" cy="390525"/>
        </p:xfrm>
        <a:graphic>
          <a:graphicData uri="http://schemas.openxmlformats.org/presentationml/2006/ole">
            <p:oleObj spid="_x0000_s1032" name="CorelDRAW" r:id="rId11" imgW="4782240" imgH="1109160" progId="CorelDraw.Graphic.17">
              <p:embed/>
            </p:oleObj>
          </a:graphicData>
        </a:graphic>
      </p:graphicFrame>
      <p:graphicFrame>
        <p:nvGraphicFramePr>
          <p:cNvPr id="14" name="Объект 21"/>
          <p:cNvGraphicFramePr>
            <a:graphicFrameLocks noChangeAspect="1"/>
          </p:cNvGraphicFramePr>
          <p:nvPr/>
        </p:nvGraphicFramePr>
        <p:xfrm>
          <a:off x="6307138" y="2184400"/>
          <a:ext cx="5037137" cy="320675"/>
        </p:xfrm>
        <a:graphic>
          <a:graphicData uri="http://schemas.openxmlformats.org/presentationml/2006/ole">
            <p:oleObj spid="_x0000_s1033" name="CorelDRAW" r:id="rId12" imgW="18589680" imgH="1185480" progId="CorelDraw.Graphic.17">
              <p:embed/>
            </p:oleObj>
          </a:graphicData>
        </a:graphic>
      </p:graphicFrame>
      <p:graphicFrame>
        <p:nvGraphicFramePr>
          <p:cNvPr id="15" name="Объект 22"/>
          <p:cNvGraphicFramePr>
            <a:graphicFrameLocks noChangeAspect="1"/>
          </p:cNvGraphicFramePr>
          <p:nvPr/>
        </p:nvGraphicFramePr>
        <p:xfrm>
          <a:off x="1577975" y="2584450"/>
          <a:ext cx="2027238" cy="304800"/>
        </p:xfrm>
        <a:graphic>
          <a:graphicData uri="http://schemas.openxmlformats.org/presentationml/2006/ole">
            <p:oleObj spid="_x0000_s1034" name="CorelDRAW" r:id="rId13" imgW="6915600" imgH="1048320" progId="CorelDraw.Graphic.17">
              <p:embed/>
            </p:oleObj>
          </a:graphicData>
        </a:graphic>
      </p:graphicFrame>
      <p:graphicFrame>
        <p:nvGraphicFramePr>
          <p:cNvPr id="16" name="Объект 23"/>
          <p:cNvGraphicFramePr>
            <a:graphicFrameLocks noChangeAspect="1"/>
          </p:cNvGraphicFramePr>
          <p:nvPr/>
        </p:nvGraphicFramePr>
        <p:xfrm>
          <a:off x="4395788" y="2867025"/>
          <a:ext cx="2327275" cy="357188"/>
        </p:xfrm>
        <a:graphic>
          <a:graphicData uri="http://schemas.openxmlformats.org/presentationml/2006/ole">
            <p:oleObj spid="_x0000_s1035" name="CorelDRAW" r:id="rId14" imgW="7586280" imgH="1170360" progId="CorelDraw.Graphic.17">
              <p:embed/>
            </p:oleObj>
          </a:graphicData>
        </a:graphic>
      </p:graphicFrame>
      <p:graphicFrame>
        <p:nvGraphicFramePr>
          <p:cNvPr id="17" name="Объект 24"/>
          <p:cNvGraphicFramePr>
            <a:graphicFrameLocks noChangeAspect="1"/>
          </p:cNvGraphicFramePr>
          <p:nvPr/>
        </p:nvGraphicFramePr>
        <p:xfrm>
          <a:off x="7219950" y="2995613"/>
          <a:ext cx="2330450" cy="357187"/>
        </p:xfrm>
        <a:graphic>
          <a:graphicData uri="http://schemas.openxmlformats.org/presentationml/2006/ole">
            <p:oleObj spid="_x0000_s1036" name="CorelDRAW" r:id="rId15" imgW="7403400" imgH="1139760" progId="CorelDraw.Graphic.17">
              <p:embed/>
            </p:oleObj>
          </a:graphicData>
        </a:graphic>
      </p:graphicFrame>
      <p:graphicFrame>
        <p:nvGraphicFramePr>
          <p:cNvPr id="18" name="Объект 25"/>
          <p:cNvGraphicFramePr>
            <a:graphicFrameLocks noChangeAspect="1"/>
          </p:cNvGraphicFramePr>
          <p:nvPr/>
        </p:nvGraphicFramePr>
        <p:xfrm>
          <a:off x="1357313" y="3360738"/>
          <a:ext cx="2882900" cy="398462"/>
        </p:xfrm>
        <a:graphic>
          <a:graphicData uri="http://schemas.openxmlformats.org/presentationml/2006/ole">
            <p:oleObj spid="_x0000_s1037" name="CorelDRAW" r:id="rId16" imgW="7967160" imgH="1109160" progId="CorelDraw.Graphic.17">
              <p:embed/>
            </p:oleObj>
          </a:graphicData>
        </a:graphic>
      </p:graphicFrame>
      <p:graphicFrame>
        <p:nvGraphicFramePr>
          <p:cNvPr id="19" name="Объект 26"/>
          <p:cNvGraphicFramePr>
            <a:graphicFrameLocks noChangeAspect="1"/>
          </p:cNvGraphicFramePr>
          <p:nvPr/>
        </p:nvGraphicFramePr>
        <p:xfrm>
          <a:off x="4641850" y="3744913"/>
          <a:ext cx="2128838" cy="373062"/>
        </p:xfrm>
        <a:graphic>
          <a:graphicData uri="http://schemas.openxmlformats.org/presentationml/2006/ole">
            <p:oleObj spid="_x0000_s1038" name="CorelDRAW" r:id="rId17" imgW="6641280" imgH="1170360" progId="CorelDraw.Graphic.17">
              <p:embed/>
            </p:oleObj>
          </a:graphicData>
        </a:graphic>
      </p:graphicFrame>
      <p:graphicFrame>
        <p:nvGraphicFramePr>
          <p:cNvPr id="20" name="Объект 27"/>
          <p:cNvGraphicFramePr>
            <a:graphicFrameLocks noChangeAspect="1"/>
          </p:cNvGraphicFramePr>
          <p:nvPr/>
        </p:nvGraphicFramePr>
        <p:xfrm>
          <a:off x="7100888" y="3897313"/>
          <a:ext cx="2767012" cy="311150"/>
        </p:xfrm>
        <a:graphic>
          <a:graphicData uri="http://schemas.openxmlformats.org/presentationml/2006/ole">
            <p:oleObj spid="_x0000_s1039" name="CorelDRAW" r:id="rId18" imgW="8577000" imgH="972000" progId="CorelDraw.Graphic.17">
              <p:embed/>
            </p:oleObj>
          </a:graphicData>
        </a:graphic>
      </p:graphicFrame>
      <p:graphicFrame>
        <p:nvGraphicFramePr>
          <p:cNvPr id="21" name="Объект 28"/>
          <p:cNvGraphicFramePr>
            <a:graphicFrameLocks noChangeAspect="1"/>
          </p:cNvGraphicFramePr>
          <p:nvPr/>
        </p:nvGraphicFramePr>
        <p:xfrm>
          <a:off x="219075" y="4468813"/>
          <a:ext cx="5402263" cy="311150"/>
        </p:xfrm>
        <a:graphic>
          <a:graphicData uri="http://schemas.openxmlformats.org/presentationml/2006/ole">
            <p:oleObj spid="_x0000_s1040" name="CorelDRAW" r:id="rId19" imgW="17888400" imgH="1033200" progId="CorelDraw.Graphic.17">
              <p:embed/>
            </p:oleObj>
          </a:graphicData>
        </a:graphic>
      </p:graphicFrame>
      <p:graphicFrame>
        <p:nvGraphicFramePr>
          <p:cNvPr id="22" name="Объект 29"/>
          <p:cNvGraphicFramePr>
            <a:graphicFrameLocks noChangeAspect="1"/>
          </p:cNvGraphicFramePr>
          <p:nvPr/>
        </p:nvGraphicFramePr>
        <p:xfrm>
          <a:off x="6386513" y="4451350"/>
          <a:ext cx="1665287" cy="328613"/>
        </p:xfrm>
        <a:graphic>
          <a:graphicData uri="http://schemas.openxmlformats.org/presentationml/2006/ole">
            <p:oleObj spid="_x0000_s1041" name="CorelDRAW" r:id="rId20" imgW="5269680" imgH="1048320" progId="CorelDraw.Graphic.17">
              <p:embed/>
            </p:oleObj>
          </a:graphicData>
        </a:graphic>
      </p:graphicFrame>
      <p:graphicFrame>
        <p:nvGraphicFramePr>
          <p:cNvPr id="23" name="Объект 30"/>
          <p:cNvGraphicFramePr>
            <a:graphicFrameLocks noChangeAspect="1"/>
          </p:cNvGraphicFramePr>
          <p:nvPr/>
        </p:nvGraphicFramePr>
        <p:xfrm>
          <a:off x="8778875" y="4476750"/>
          <a:ext cx="1584325" cy="371475"/>
        </p:xfrm>
        <a:graphic>
          <a:graphicData uri="http://schemas.openxmlformats.org/presentationml/2006/ole">
            <p:oleObj spid="_x0000_s1042" name="CorelDRAW" r:id="rId21" imgW="4968000" imgH="1170360" progId="CorelDraw.Graphic.17">
              <p:embed/>
            </p:oleObj>
          </a:graphicData>
        </a:graphic>
      </p:graphicFrame>
      <p:graphicFrame>
        <p:nvGraphicFramePr>
          <p:cNvPr id="24" name="Объект 31"/>
          <p:cNvGraphicFramePr>
            <a:graphicFrameLocks noChangeAspect="1"/>
          </p:cNvGraphicFramePr>
          <p:nvPr/>
        </p:nvGraphicFramePr>
        <p:xfrm>
          <a:off x="493713" y="5060950"/>
          <a:ext cx="3800475" cy="355600"/>
        </p:xfrm>
        <a:graphic>
          <a:graphicData uri="http://schemas.openxmlformats.org/presentationml/2006/ole">
            <p:oleObj spid="_x0000_s1043" name="CorelDRAW" r:id="rId22" imgW="10481760" imgH="987480" progId="CorelDraw.Graphic.17">
              <p:embed/>
            </p:oleObj>
          </a:graphicData>
        </a:graphic>
      </p:graphicFrame>
      <p:graphicFrame>
        <p:nvGraphicFramePr>
          <p:cNvPr id="25" name="Объект 32"/>
          <p:cNvGraphicFramePr>
            <a:graphicFrameLocks noChangeAspect="1"/>
          </p:cNvGraphicFramePr>
          <p:nvPr/>
        </p:nvGraphicFramePr>
        <p:xfrm>
          <a:off x="5099050" y="5029200"/>
          <a:ext cx="3551238" cy="355600"/>
        </p:xfrm>
        <a:graphic>
          <a:graphicData uri="http://schemas.openxmlformats.org/presentationml/2006/ole">
            <p:oleObj spid="_x0000_s1044" name="CorelDRAW" r:id="rId23" imgW="10253160" imgH="1033200" progId="CorelDraw.Graphic.17">
              <p:embed/>
            </p:oleObj>
          </a:graphicData>
        </a:graphic>
      </p:graphicFrame>
      <p:graphicFrame>
        <p:nvGraphicFramePr>
          <p:cNvPr id="26" name="Объект 33"/>
          <p:cNvGraphicFramePr>
            <a:graphicFrameLocks noChangeAspect="1"/>
          </p:cNvGraphicFramePr>
          <p:nvPr/>
        </p:nvGraphicFramePr>
        <p:xfrm>
          <a:off x="355600" y="5707063"/>
          <a:ext cx="6357938" cy="374650"/>
        </p:xfrm>
        <a:graphic>
          <a:graphicData uri="http://schemas.openxmlformats.org/presentationml/2006/ole">
            <p:oleObj spid="_x0000_s1045" name="CorelDRAW" r:id="rId24" imgW="18543960" imgH="1094040" progId="CorelDraw.Graphic.17">
              <p:embed/>
            </p:oleObj>
          </a:graphicData>
        </a:graphic>
      </p:graphicFrame>
      <p:graphicFrame>
        <p:nvGraphicFramePr>
          <p:cNvPr id="27" name="Объект 34"/>
          <p:cNvGraphicFramePr>
            <a:graphicFrameLocks noChangeAspect="1"/>
          </p:cNvGraphicFramePr>
          <p:nvPr/>
        </p:nvGraphicFramePr>
        <p:xfrm>
          <a:off x="7488238" y="6067425"/>
          <a:ext cx="1663700" cy="327025"/>
        </p:xfrm>
        <a:graphic>
          <a:graphicData uri="http://schemas.openxmlformats.org/presentationml/2006/ole">
            <p:oleObj spid="_x0000_s1046" name="CorelDRAW" r:id="rId25" imgW="5986080" imgH="1185480" progId="CorelDraw.Graphic.17">
              <p:embed/>
            </p:oleObj>
          </a:graphicData>
        </a:graphic>
      </p:graphicFrame>
    </p:spTree>
    <p:extLst>
      <p:ext uri="{BB962C8B-B14F-4D97-AF65-F5344CB8AC3E}">
        <p14:creationId xmlns:p14="http://schemas.microsoft.com/office/powerpoint/2010/main" xmlns="" val="2498546942"/>
      </p:ext>
    </p:extLst>
  </p:cSld>
  <p:clrMapOvr>
    <a:masterClrMapping/>
  </p:clrMapOvr>
  <mc:AlternateContent xmlns:mc="http://schemas.openxmlformats.org/markup-compatibility/2006">
    <mc:Choice xmlns:p14="http://schemas.microsoft.com/office/powerpoint/2010/main" xmlns="" Requires="p14">
      <p:transition spd="slow" p14:dur="3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1132" y="2398215"/>
            <a:ext cx="2176276" cy="384658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86558" y="2382975"/>
            <a:ext cx="2575565" cy="3861824"/>
          </a:xfrm>
          <a:prstGeom prst="rect">
            <a:avLst/>
          </a:prstGeom>
        </p:spPr>
      </p:pic>
      <p:pic>
        <p:nvPicPr>
          <p:cNvPr id="3" name="Blue Bagoo - Head Shoulders Knees and Toes">
            <a:hlinkClick r:id="" action="ppaction://media"/>
            <a:extLst>
              <a:ext uri="{FF2B5EF4-FFF2-40B4-BE49-F238E27FC236}">
                <a16:creationId xmlns:a16="http://schemas.microsoft.com/office/drawing/2014/main" xmlns="" id="{C2AA16B0-0D31-D883-D1CE-F8D25BAEFFE9}"/>
              </a:ext>
            </a:extLst>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5191432" y="2632571"/>
            <a:ext cx="1681316" cy="1681316"/>
          </a:xfrm>
          <a:prstGeom prst="rect">
            <a:avLst/>
          </a:prstGeom>
        </p:spPr>
      </p:pic>
      <p:sp>
        <p:nvSpPr>
          <p:cNvPr id="5" name="Свиток: вертикальный 4">
            <a:extLst>
              <a:ext uri="{FF2B5EF4-FFF2-40B4-BE49-F238E27FC236}">
                <a16:creationId xmlns:a16="http://schemas.microsoft.com/office/drawing/2014/main" xmlns="" id="{8EC99269-7DF8-C1BA-C0AF-667638D7FCE0}"/>
              </a:ext>
            </a:extLst>
          </p:cNvPr>
          <p:cNvSpPr/>
          <p:nvPr/>
        </p:nvSpPr>
        <p:spPr>
          <a:xfrm>
            <a:off x="2798959" y="1849139"/>
            <a:ext cx="6269615" cy="3141406"/>
          </a:xfrm>
          <a:prstGeom prst="verticalScroll">
            <a:avLst/>
          </a:prstGeom>
          <a:gradFill>
            <a:gsLst>
              <a:gs pos="13000">
                <a:schemeClr val="accent1">
                  <a:lumMod val="5000"/>
                  <a:lumOff val="95000"/>
                  <a:alpha val="7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1">
                    <a:lumMod val="75000"/>
                  </a:schemeClr>
                </a:solidFill>
                <a:latin typeface="Comic Sans MS" panose="030F0702030302020204" pitchFamily="66" charset="0"/>
              </a:rPr>
              <a:t>Physical culture break</a:t>
            </a:r>
            <a:endParaRPr lang="ru-RU" sz="60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xmlns="" val="3151799078"/>
      </p:ext>
    </p:extLst>
  </p:cSld>
  <p:clrMapOvr>
    <a:masterClrMapping/>
  </p:clrMapOvr>
  <mc:AlternateContent xmlns:mc="http://schemas.openxmlformats.org/markup-compatibility/2006">
    <mc:Choice xmlns:p14="http://schemas.microsoft.com/office/powerpoint/2010/main" xmlns="" Requires="p14">
      <p:transition spd="slow" p14:dur="3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1000"/>
                                        <p:tgtEl>
                                          <p:spTgt spid="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hold" display="0">
                  <p:stCondLst>
                    <p:cond delay="indefinite"/>
                  </p:stCondLst>
                  <p:endCondLst>
                    <p:cond evt="onStopAudio" delay="0">
                      <p:tgtEl>
                        <p:sldTgt/>
                      </p:tgtEl>
                    </p:cond>
                  </p:endCondLst>
                </p:cTn>
                <p:tgtEl>
                  <p:spTgt spid="3"/>
                </p:tgtEl>
              </p:cMediaNode>
            </p:audi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3"/>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theme/theme1.xml><?xml version="1.0" encoding="utf-8"?>
<a:theme xmlns:a="http://schemas.openxmlformats.org/drawingml/2006/main" name="Тема1">
  <a:themeElements>
    <a:clrScheme name="Другая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1E4E79"/>
      </a:hlink>
      <a:folHlink>
        <a:srgbClr val="1E4E79"/>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Презентация1" id="{2FF6AE2C-0855-4436-BAB0-964168DB80F7}" vid="{82FFDBF2-270A-4196-BBA2-1947BAF14E3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AC5EAA778EFE4AB81F53BA0C48C9BB" ma:contentTypeVersion="" ma:contentTypeDescription="Create a new document." ma:contentTypeScope="" ma:versionID="84a7b908d236d3feec5cdc52fe85ba7c">
  <xsd:schema xmlns:xsd="http://www.w3.org/2001/XMLSchema" xmlns:xs="http://www.w3.org/2001/XMLSchema" xmlns:p="http://schemas.microsoft.com/office/2006/metadata/properties" xmlns:ns1="http://schemas.microsoft.com/sharepoint/v3" xmlns:ns2="6ee78bd2-4339-4042-adc0-bcc646419980" xmlns:ns3="2547570a-e5f4-4946-a4c3-82580e42479e" targetNamespace="http://schemas.microsoft.com/office/2006/metadata/properties" ma:root="true" ma:fieldsID="af74c33d54415a86935cc44ad597ec52" ns1:_="" ns2:_="" ns3:_="">
    <xsd:import namespace="http://schemas.microsoft.com/sharepoint/v3"/>
    <xsd:import namespace="6ee78bd2-4339-4042-adc0-bcc646419980"/>
    <xsd:import namespace="2547570a-e5f4-4946-a4c3-82580e42479e"/>
    <xsd:element name="properties">
      <xsd:complexType>
        <xsd:sequence>
          <xsd:element name="documentManagement">
            <xsd:complexType>
              <xsd:all>
                <xsd:element ref="ns2:SharedWithUsers" minOccurs="0"/>
                <xsd:element ref="ns2:SharingHintHash"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78bd2-4339-4042-adc0-bcc6464199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47570a-e5f4-4946-a4c3-82580e42479e"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F67FFB0-F441-4120-8FA0-C46780EE30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e78bd2-4339-4042-adc0-bcc646419980"/>
    <ds:schemaRef ds:uri="2547570a-e5f4-4946-a4c3-82580e4247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8F9056-19CC-403D-A4E3-D0BFC3D9E635}">
  <ds:schemaRefs>
    <ds:schemaRef ds:uri="http://schemas.microsoft.com/sharepoint/v3/contenttype/forms"/>
  </ds:schemaRefs>
</ds:datastoreItem>
</file>

<file path=customXml/itemProps3.xml><?xml version="1.0" encoding="utf-8"?>
<ds:datastoreItem xmlns:ds="http://schemas.openxmlformats.org/officeDocument/2006/customXml" ds:itemID="{682C15FF-1675-4B64-8D0C-D78E36D0F68C}">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Шаблон теста с играющими детьми</Template>
  <TotalTime>291</TotalTime>
  <Words>74</Words>
  <Application>Microsoft Office PowerPoint</Application>
  <PresentationFormat>Произвольный</PresentationFormat>
  <Paragraphs>34</Paragraphs>
  <Slides>14</Slides>
  <Notes>1</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14</vt:i4>
      </vt:variant>
    </vt:vector>
  </HeadingPairs>
  <TitlesOfParts>
    <vt:vector size="16" baseType="lpstr">
      <vt:lpstr>Тема1</vt:lpstr>
      <vt:lpstr>CorelDRAW</vt:lpstr>
      <vt:lpstr>Слайд 1</vt:lpstr>
      <vt:lpstr>Слайд 2</vt:lpstr>
      <vt:lpstr>Слайд 3</vt:lpstr>
      <vt:lpstr>All work and no play makes Jack a dull boy</vt:lpstr>
      <vt:lpstr>The English say,  «Только работа и никакой игры делают Джека скучным малым».</vt:lpstr>
      <vt:lpstr>  In Russia we say,  «Мешай дело с бездельем – проживешь век с весельем».  </vt:lpstr>
      <vt:lpstr>My favourite pastime is…       …is not my cup of tea!</vt:lpstr>
      <vt:lpstr>Слайд 8</vt:lpstr>
      <vt:lpstr>Слайд 9</vt:lpstr>
      <vt:lpstr>BEN’S HOBBY  Ben’s hobby is playing chess. He is learning to play the game and usually plays with his father. It is difficult to play chess. Ben must know what his father is going to do. When Ben plays chess, he is learning to think. Sometimes Ben plays with his friend John. They play chess in the garden or in John’s house. John plays chess very well and he says it helps him to play football. He sees the playground as he sees the chess board.</vt:lpstr>
      <vt:lpstr>Answer the questions:  Is Ben’s hobby interesting?  Is it difficult to play chess?  Does Ben play chess only with his father?  Who plays better – Ben or his friend?  Now tell about Ben’s hobby.</vt:lpstr>
      <vt:lpstr>GARDENING  English people like gardening. They talk about it in their offices, factories and at home. In the evening they work in their gardens, large and small, and they do it in any weather. They grow flowers, vegetables and fruit there. If an Englishman has no garden he grows something in a window box outside his kitchen. If you want to please an Englishman, be very polite about his garden. Perhaps, he will show you his garden and tell you about it. So you will listen to it and say, «How nice!» or «How interesting!».</vt:lpstr>
      <vt:lpstr>Repeat and complete the sentences:  1) English people like…  2) They talk about it…  3) They work in their gardens…  4) They grow…  5) An Englishman can show you…  6) You can say…</vt:lpstr>
      <vt:lpstr>Exсеllent!!!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Дмитрий Гапонов</dc:creator>
  <cp:lastModifiedBy>Дмитрий Гапонов</cp:lastModifiedBy>
  <cp:revision>18</cp:revision>
  <dcterms:created xsi:type="dcterms:W3CDTF">2023-04-16T17:13:55Z</dcterms:created>
  <dcterms:modified xsi:type="dcterms:W3CDTF">2023-04-25T18:21:53Z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0x01010019AC5EAA778EFE4AB81F53BA0C48C9BB</vt:lpwstr>
  </property>
</Properties>
</file>