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1" r:id="rId5"/>
    <p:sldId id="260" r:id="rId6"/>
    <p:sldId id="267" r:id="rId7"/>
    <p:sldId id="265" r:id="rId8"/>
    <p:sldId id="264" r:id="rId9"/>
    <p:sldId id="259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D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4CD66D"/>
            </a:gs>
            <a:gs pos="100000">
              <a:schemeClr val="bg2">
                <a:shade val="30000"/>
                <a:satMod val="20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Отчёт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эколидера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Антоновой Светланы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класс  МБОУ «Лицей №1» р. п. Чамзинка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амзинского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Республики Мордовия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ариса\Desktop\Экология Антонова\DSC037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784" y="5262962"/>
            <a:ext cx="619679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субботник вышла я –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 мною все мои друзья!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Лариса\Desktop\сделаем вместе\Новая папка (6)\IMG_22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5" r="14995" b="33940"/>
          <a:stretch/>
        </p:blipFill>
        <p:spPr bwMode="auto">
          <a:xfrm>
            <a:off x="1115616" y="520059"/>
            <a:ext cx="6839903" cy="47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Лариса\Desktop\сделаем вместе - копия\doit-toget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35" y="5298916"/>
            <a:ext cx="2056224" cy="121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14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риса\Desktop\сделаем вместе - копия\АКЦИЯ\Для плаката\a9ca6cc3bf9ffebac2b70b1303201b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031245" cy="5354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8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в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В классе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тему «Свобода от отходов». 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Лариса\Desktop\Экология Антонова\DSC03773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2" b="9220"/>
          <a:stretch/>
        </p:blipFill>
        <p:spPr bwMode="auto">
          <a:xfrm>
            <a:off x="1547664" y="437869"/>
            <a:ext cx="6199605" cy="533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8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68220"/>
            <a:ext cx="841778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ходе урока учащиеся провели игру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«Разделить отходы»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ариса\Desktop\Экология Антонова\DSC03784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708"/>
            <a:ext cx="6445721" cy="48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08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риса\Desktop\Экология Антонова\DSC03778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8" r="22600"/>
          <a:stretch/>
        </p:blipFill>
        <p:spPr bwMode="auto">
          <a:xfrm>
            <a:off x="1530504" y="476672"/>
            <a:ext cx="6084658" cy="52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033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будем мы всегда друзья,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мусор по контейнерам разделять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288" y="5316389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Итогом урока «Отходы в доходы» стало участие в акции в номинации «</a:t>
            </a:r>
            <a:r>
              <a:rPr lang="ru-RU" sz="3200" b="1" dirty="0" err="1" smtClean="0">
                <a:solidFill>
                  <a:srgbClr val="FF0000"/>
                </a:solidFill>
              </a:rPr>
              <a:t>Экоплакат</a:t>
            </a:r>
            <a:r>
              <a:rPr lang="ru-RU" sz="3200" b="1" dirty="0" smtClean="0">
                <a:solidFill>
                  <a:srgbClr val="FF0000"/>
                </a:solidFill>
              </a:rPr>
              <a:t>»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Лариса\Desktop\антонова\imgonline-com-ua-Compressed-wjw66y7hNso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01" y="404664"/>
            <a:ext cx="7064375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6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Лариса\Desktop\Экология Антонова\DSC03785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1" r="21598"/>
          <a:stretch/>
        </p:blipFill>
        <p:spPr bwMode="auto">
          <a:xfrm>
            <a:off x="1547664" y="433616"/>
            <a:ext cx="6167760" cy="50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36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ариса\Desktop\сделаем вместе - копия\АКЦИЯ\Для плаката\Раздельный сбор мусора. Фото с сайта sensusnovus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9632" cy="525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124" y="566543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Ребята изготовили плакат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время урока в 7 А классе был проведён мастер-класс по изготовлению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корзин из газетных трубочек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Лариса\Desktop\гезеты\100_8596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/>
          <a:stretch/>
        </p:blipFill>
        <p:spPr bwMode="auto">
          <a:xfrm>
            <a:off x="817998" y="449087"/>
            <a:ext cx="2961914" cy="473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ариса\Desktop\гезеты\100_8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97" y="449088"/>
            <a:ext cx="4021587" cy="473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5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337</TotalTime>
  <Words>62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Отчёт эколидера  Антоновой Светланы  10 класс  МБОУ «Лицей №1» р. п. Чамзинка Чамзинского района Республики Мордовия </vt:lpstr>
      <vt:lpstr>Презентация PowerPoint</vt:lpstr>
      <vt:lpstr>Урок в 6 В классе на тему «Свобода от отходов». </vt:lpstr>
      <vt:lpstr>В ходе урока учащиеся провели игру  «Разделить отходы»</vt:lpstr>
      <vt:lpstr>Давайте будем мы всегда друзья, мусор по контейнерам разделять</vt:lpstr>
      <vt:lpstr>Итогом урока «Отходы в доходы» стало участие в акции в номинации «Экоплакат» </vt:lpstr>
      <vt:lpstr>Презентация PowerPoint</vt:lpstr>
      <vt:lpstr>Ребята изготовили плакат </vt:lpstr>
      <vt:lpstr>Во время урока в 7 А классе был проведён мастер-класс по изготовлению  корзин из газетных трубочек</vt:lpstr>
      <vt:lpstr>На субботник вышла я –  со мною все мои друзья!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20</cp:revision>
  <dcterms:created xsi:type="dcterms:W3CDTF">2017-04-28T20:25:58Z</dcterms:created>
  <dcterms:modified xsi:type="dcterms:W3CDTF">2017-05-04T16:35:19Z</dcterms:modified>
</cp:coreProperties>
</file>