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XXXX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 autoAdjust="0"/>
    <p:restoredTop sz="94662" autoAdjust="0"/>
  </p:normalViewPr>
  <p:slideViewPr>
    <p:cSldViewPr>
      <p:cViewPr varScale="1">
        <p:scale>
          <a:sx n="79" d="100"/>
          <a:sy n="79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446304-B7BC-4BC1-8E3F-E01FFA226398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C74F94-7046-4DA1-BD2F-249BF60FF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DC1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428868"/>
            <a:ext cx="4123856" cy="2071678"/>
          </a:xfrm>
          <a:prstGeom prst="rect">
            <a:avLst/>
          </a:prstGeom>
        </p:spPr>
      </p:pic>
      <p:pic>
        <p:nvPicPr>
          <p:cNvPr id="6" name="Рисунок 5" descr="SDC1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4071966" cy="2016689"/>
          </a:xfrm>
          <a:prstGeom prst="rect">
            <a:avLst/>
          </a:prstGeom>
        </p:spPr>
      </p:pic>
      <p:pic>
        <p:nvPicPr>
          <p:cNvPr id="7" name="Рисунок 6" descr="SDC1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572009"/>
            <a:ext cx="4000528" cy="2071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876" y="2000240"/>
            <a:ext cx="3429024" cy="7143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ОРГАНАЙЗЕР ДЛЯ МЕЛОЧЕЙ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SDC100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4397525" cy="6286544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Такой органайзер можно использовать для различных целей. Его можно сделать и из тонких дощечек, соединив рояльными петлями, а для коробочек применить пластиковые упаковки для тех же ватных палочек,  либо прямоугольные мыльницы, в качестве декора можно применить </a:t>
            </a:r>
            <a:r>
              <a:rPr lang="ru-RU" sz="1400" b="1" i="1" dirty="0" err="1" smtClean="0">
                <a:solidFill>
                  <a:srgbClr val="7030A0"/>
                </a:solidFill>
              </a:rPr>
              <a:t>декупаж</a:t>
            </a:r>
            <a:r>
              <a:rPr lang="ru-RU" sz="1400" b="1" i="1" dirty="0" smtClean="0">
                <a:solidFill>
                  <a:srgbClr val="7030A0"/>
                </a:solidFill>
              </a:rPr>
              <a:t>, роспись, выжигание, резьбу….. Интересный органайзер для карандашей и ручек или всевозможных зарядных устройств и шнуров можно сделать, используя цилиндрики от туалетной бумаги, скотча и бытовой фольги…. Но это уже совсем другая история…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929066"/>
            <a:ext cx="3857652" cy="2678925"/>
          </a:xfrm>
        </p:spPr>
      </p:pic>
      <p:pic>
        <p:nvPicPr>
          <p:cNvPr id="5" name="Рисунок 4" descr="SDC1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428736"/>
            <a:ext cx="3833840" cy="2875380"/>
          </a:xfrm>
          <a:prstGeom prst="rect">
            <a:avLst/>
          </a:prstGeom>
        </p:spPr>
      </p:pic>
      <p:pic>
        <p:nvPicPr>
          <p:cNvPr id="6" name="Рисунок 5" descr="SDC1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428736"/>
            <a:ext cx="4000528" cy="3000396"/>
          </a:xfrm>
          <a:prstGeom prst="rect">
            <a:avLst/>
          </a:prstGeom>
        </p:spPr>
      </p:pic>
      <p:pic>
        <p:nvPicPr>
          <p:cNvPr id="7" name="Рисунок 6" descr="SDC10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714752"/>
            <a:ext cx="3905245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607223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Необходимость выполнения творческого проекта заставила меня  рассмотреть и исследовать несколько аспектов.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FF0000"/>
                </a:solidFill>
              </a:rPr>
              <a:t>Что полезного для себя я могу сделать в рамках проекта.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00B0F0"/>
                </a:solidFill>
              </a:rPr>
              <a:t>( вариантов было много, потому, что современные средства информации постоянно провоцируют на создание всевозможных рукодельных штучек, но остановилась я на органайзере для мелочей)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FF0000"/>
                </a:solidFill>
              </a:rPr>
              <a:t>Какие материалы из того, что можно найти без затрат и хлопот дома, мне пригодились бы. </a:t>
            </a:r>
            <a:r>
              <a:rPr lang="ru-RU" sz="1200" dirty="0" smtClean="0">
                <a:solidFill>
                  <a:srgbClr val="00B0F0"/>
                </a:solidFill>
              </a:rPr>
              <a:t>(Здесь тоже пришлось выбирать из того, что хотелось применить, а учитывая специфику моей работы, материалов нашлось немало. Остановила свой выбор я на ткани и картоне, потому, что их возможности безграничны и позволяют создавать множество полезных вещей.)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FF0000"/>
                </a:solidFill>
              </a:rPr>
              <a:t>Наличие свободного времени, навыков и умений для выполнения проекта. </a:t>
            </a:r>
            <a:r>
              <a:rPr lang="ru-RU" sz="1200" dirty="0" smtClean="0">
                <a:solidFill>
                  <a:srgbClr val="00B0F0"/>
                </a:solidFill>
              </a:rPr>
              <a:t>( Навыки и умения в различных техниках рукоделия у меня есть, а вот со временем сложнее. Поэтому ткань и картон стали идеальным материалом для экономии времени.)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5" name="Содержимое 4" descr="SDC10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3306" y="1571612"/>
            <a:ext cx="5276850" cy="3957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Определившись с размерами органайзера ( основой стала коробка из под обуви, у которой  были удалены боковые стенки) , необходимо определить кол-во и сделать расчет величины каждой детали для будущих емкостей органайзера и раскроить картон и ткань для его обтяжки.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DC1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5206570" cy="4214842"/>
          </a:xfrm>
        </p:spPr>
      </p:pic>
      <p:pic>
        <p:nvPicPr>
          <p:cNvPr id="5" name="Рисунок 4" descr="SDC1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84" y="2571744"/>
            <a:ext cx="5167316" cy="387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Чтобы обтяжка получилась аккуратной, можно использовать швейную машину, стачать на ней разного размера чехольчики для каждой </a:t>
            </a:r>
            <a:r>
              <a:rPr lang="ru-RU" sz="1400" dirty="0" err="1" smtClean="0">
                <a:solidFill>
                  <a:srgbClr val="7030A0"/>
                </a:solidFill>
              </a:rPr>
              <a:t>детальки</a:t>
            </a:r>
            <a:r>
              <a:rPr lang="ru-RU" sz="1400" dirty="0" smtClean="0">
                <a:solidFill>
                  <a:srgbClr val="7030A0"/>
                </a:solidFill>
              </a:rPr>
              <a:t>. Ткань лучше брать трикотажную (подойдет старая футболка, водолазка, детские </a:t>
            </a:r>
            <a:r>
              <a:rPr lang="ru-RU" sz="1400" dirty="0" err="1" smtClean="0">
                <a:solidFill>
                  <a:srgbClr val="7030A0"/>
                </a:solidFill>
              </a:rPr>
              <a:t>коглоты</a:t>
            </a:r>
            <a:r>
              <a:rPr lang="ru-RU" sz="1400" dirty="0" smtClean="0">
                <a:solidFill>
                  <a:srgbClr val="7030A0"/>
                </a:solidFill>
              </a:rPr>
              <a:t> и т. п. ). Готовы чехольчики натянуть на детали из картона, (для боковых сторон шьем один длинный чехол и поочередно вкладываем в него все 4 </a:t>
            </a:r>
            <a:r>
              <a:rPr lang="ru-RU" sz="1400" dirty="0" err="1" smtClean="0">
                <a:solidFill>
                  <a:srgbClr val="7030A0"/>
                </a:solidFill>
              </a:rPr>
              <a:t>детальки</a:t>
            </a:r>
            <a:r>
              <a:rPr lang="ru-RU" sz="1400" dirty="0" smtClean="0">
                <a:solidFill>
                  <a:srgbClr val="7030A0"/>
                </a:solidFill>
              </a:rPr>
              <a:t>). 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4429124" cy="3321843"/>
          </a:xfrm>
        </p:spPr>
      </p:pic>
      <p:pic>
        <p:nvPicPr>
          <p:cNvPr id="5" name="Рисунок 4" descr="SDC1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47" y="3071810"/>
            <a:ext cx="5048253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Оставшиеся открытыми срезы, сшиваем вручную мелкими стежками и получаем вот такие детали для коробочек органайзера. Коробочек должно быть 4, по одной на каждую грань основы. Осталось только пришить аккуратными стежками донышко к боковой части.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3676657" cy="2757493"/>
          </a:xfrm>
        </p:spPr>
      </p:pic>
      <p:pic>
        <p:nvPicPr>
          <p:cNvPr id="5" name="Рисунок 4" descr="SDC1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714620"/>
            <a:ext cx="5119723" cy="383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Вот такие получились коробочки и основа  - главные составляющие органайзера. На основе нужно продумать и закрепить застежку, в моем случае это обычная атласная лента в тон ткани. Осталось только собрать все это в единое целое.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Для того, чтобы органайзер складывался легко и быстро, надо тщательно разметить места крепления коробочек к основе. Это легко сделать при помощи линейки и обмылка. А можно просто приложить каждую коробочку на её место и провести линию по дну. Для соединения с основой коробочек удобно использовать клеевой пистолет.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857364"/>
            <a:ext cx="3857684" cy="2893263"/>
          </a:xfrm>
        </p:spPr>
      </p:pic>
      <p:pic>
        <p:nvPicPr>
          <p:cNvPr id="5" name="Рисунок 4" descr="SDC10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3116"/>
            <a:ext cx="4852203" cy="4500594"/>
          </a:xfrm>
          <a:prstGeom prst="rect">
            <a:avLst/>
          </a:prstGeom>
        </p:spPr>
      </p:pic>
      <p:pic>
        <p:nvPicPr>
          <p:cNvPr id="6" name="Рисунок 5" descr="SDC1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286256"/>
            <a:ext cx="4190997" cy="2571744"/>
          </a:xfrm>
          <a:prstGeom prst="rect">
            <a:avLst/>
          </a:prstGeom>
        </p:spPr>
      </p:pic>
    </p:spTree>
  </p:cSld>
  <p:clrMapOvr>
    <a:masterClrMapping/>
  </p:clrMapOvr>
  <p:transition spd="med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Осталось выбрать декор для органайзера и завершить работу. Поскольку для застежки я использовала ленты, решила не мудрить и декор сделать тоже из лент , а чтоб назначение органайзера стало понятным, добавить в декор деревянные пуговицы. Ленточки собрала в мелкие розочки.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4000528" cy="3571900"/>
          </a:xfrm>
        </p:spPr>
      </p:pic>
      <p:pic>
        <p:nvPicPr>
          <p:cNvPr id="5" name="Рисунок 4" descr="SDC10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000372"/>
            <a:ext cx="459927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И вот готовый органайзер в закрытом состоянии и открытом. Мгновенная трансформация делает его удобным в использовании, если вы работаете с мелкими предметами ( пуговицы, Бисер, бусины, катушки и моточки ниток….) или опасными (иглы, ножницы, булавки, кнопки….) и вокруг постоянно крутятся « помощники» – дети или домашние питомцы, что являлось лично для меня основной целью работы – сделать то, что можно быстро захлопнуть и быстро раскрыть, ничего при этом не запутав внутри, во время процесса, скажем, вышивки.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00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3500462" cy="3643338"/>
          </a:xfrm>
        </p:spPr>
      </p:pic>
      <p:pic>
        <p:nvPicPr>
          <p:cNvPr id="5" name="Рисунок 4" descr="SDC10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786058"/>
            <a:ext cx="5072066" cy="380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134</TotalTime>
  <Words>614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Слайд 1</vt:lpstr>
      <vt:lpstr>Слайд 2</vt:lpstr>
      <vt:lpstr>Определившись с размерами органайзера ( основой стала коробка из под обуви, у которой  были удалены боковые стенки) , необходимо определить кол-во и сделать расчет величины каждой детали для будущих емкостей органайзера и раскроить картон и ткань для его обтяжки.</vt:lpstr>
      <vt:lpstr>Чтобы обтяжка получилась аккуратной, можно использовать швейную машину, стачать на ней разного размера чехольчики для каждой детальки. Ткань лучше брать трикотажную (подойдет старая футболка, водолазка, детские коглоты и т. п. ). Готовы чехольчики натянуть на детали из картона, (для боковых сторон шьем один длинный чехол и поочередно вкладываем в него все 4 детальки). </vt:lpstr>
      <vt:lpstr>Оставшиеся открытыми срезы, сшиваем вручную мелкими стежками и получаем вот такие детали для коробочек органайзера. Коробочек должно быть 4, по одной на каждую грань основы. Осталось только пришить аккуратными стежками донышко к боковой части.</vt:lpstr>
      <vt:lpstr>Вот такие получились коробочки и основа  - главные составляющие органайзера. На основе нужно продумать и закрепить застежку, в моем случае это обычная атласная лента в тон ткани. Осталось только собрать все это в единое целое.</vt:lpstr>
      <vt:lpstr>Для того, чтобы органайзер складывался легко и быстро, надо тщательно разметить места крепления коробочек к основе. Это легко сделать при помощи линейки и обмылка. А можно просто приложить каждую коробочку на её место и провести линию по дну. Для соединения с основой коробочек удобно использовать клеевой пистолет.</vt:lpstr>
      <vt:lpstr>Осталось выбрать декор для органайзера и завершить работу. Поскольку для застежки я использовала ленты, решила не мудрить и декор сделать тоже из лент , а чтоб назначение органайзера стало понятным, добавить в декор деревянные пуговицы. Ленточки собрала в мелкие розочки.</vt:lpstr>
      <vt:lpstr>И вот готовый органайзер в закрытом состоянии и открытом. Мгновенная трансформация делает его удобным в использовании, если вы работаете с мелкими предметами ( пуговицы, Бисер, бусины, катушки и моточки ниток….) или опасными (иглы, ножницы, булавки, кнопки….) и вокруг постоянно крутятся « помощники» – дети или домашние питомцы, что являлось лично для меня основной целью работы – сделать то, что можно быстро захлопнуть и быстро раскрыть, ничего при этом не запутав внутри, во время процесса, скажем, вышивки.</vt:lpstr>
      <vt:lpstr>Такой органайзер можно использовать для различных целей. Его можно сделать и из тонких дощечек, соединив рояльными петлями, а для коробочек применить пластиковые упаковки для тех же ватных палочек,  либо прямоугольные мыльницы, в качестве декора можно применить декупаж, роспись, выжигание, резьбу….. Интересный органайзер для карандашей и ручек или всевозможных зарядных устройств и шнуров можно сделать, используя цилиндрики от туалетной бумаги, скотча и бытовой фольги…. Но это уже совсем другая история…</vt:lpstr>
    </vt:vector>
  </TitlesOfParts>
  <Company>XXXXX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XXXXX</dc:creator>
  <cp:lastModifiedBy>XXXXX</cp:lastModifiedBy>
  <cp:revision>14</cp:revision>
  <dcterms:created xsi:type="dcterms:W3CDTF">2013-09-10T09:40:00Z</dcterms:created>
  <dcterms:modified xsi:type="dcterms:W3CDTF">2013-09-10T12:02:51Z</dcterms:modified>
</cp:coreProperties>
</file>