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61" r:id="rId4"/>
    <p:sldId id="276" r:id="rId5"/>
    <p:sldId id="258" r:id="rId6"/>
    <p:sldId id="273" r:id="rId7"/>
    <p:sldId id="272" r:id="rId8"/>
    <p:sldId id="274" r:id="rId9"/>
    <p:sldId id="275" r:id="rId10"/>
    <p:sldId id="278" r:id="rId11"/>
    <p:sldId id="279" r:id="rId12"/>
    <p:sldId id="280" r:id="rId13"/>
    <p:sldId id="281" r:id="rId14"/>
    <p:sldId id="257" r:id="rId15"/>
    <p:sldId id="271" r:id="rId16"/>
    <p:sldId id="259" r:id="rId17"/>
    <p:sldId id="264" r:id="rId18"/>
    <p:sldId id="282" r:id="rId19"/>
    <p:sldId id="285" r:id="rId20"/>
    <p:sldId id="286" r:id="rId21"/>
    <p:sldId id="291" r:id="rId22"/>
    <p:sldId id="289" r:id="rId23"/>
    <p:sldId id="290" r:id="rId24"/>
    <p:sldId id="292" r:id="rId25"/>
    <p:sldId id="293" r:id="rId26"/>
    <p:sldId id="267" r:id="rId27"/>
    <p:sldId id="266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profile/579104598661" TargetMode="External"/><Relationship Id="rId2" Type="http://schemas.openxmlformats.org/officeDocument/2006/relationships/hyperlink" Target="https://vk.com/id585746702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Тема занятия: 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ОНИ ВЕРНУЛИСЬ С ПОБЕДОЙ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Панкова Галина Михайловна, </a:t>
            </a:r>
            <a:b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инспектор архивного отдела управления культуры </a:t>
            </a:r>
            <a:b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Администрации города Ханты-Мансийска</a:t>
            </a:r>
            <a:br>
              <a:rPr lang="ru-RU" sz="1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</a:br>
            <a:endParaRPr lang="ru-RU" sz="1600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pic>
        <p:nvPicPr>
          <p:cNvPr id="4" name="Объект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00808"/>
            <a:ext cx="6840760" cy="417646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Иваницкий Петр Георгиевич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5256584" cy="51125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Родился  в семье учителей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Вагай Тюменской области. Работать начал с 15 лет. В 1934 году приезжает в г. Ханты-Мансийск.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Работал в образовании, директором Остяко-Вогульского окружного музея.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23 июня 1941 года уходит добровольцем на фронт.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E:\174 - Коллекция документов участников Великой Отечественной войны 1941-1945 гг. и труженников тыла\Иваницкий ПГ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456384" cy="48245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08104" y="5877272"/>
            <a:ext cx="345638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(13.01.1914 - 28.06.1981)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212976"/>
            <a:ext cx="8568952" cy="3096344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Боец, политрук роты. Воевал на Ленинградском,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3-м Белорусском фронтах, освобождал Витебск,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Бобруйск и Прибалтику.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Победу встретил в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Генрихсвальде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(в н.в. город Славск Калининградской области).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Имел ранение, две контузии.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Службу закончил 16 октября 1946 года.</a:t>
            </a:r>
          </a:p>
          <a:p>
            <a:endParaRPr lang="ru-RU" dirty="0"/>
          </a:p>
        </p:txBody>
      </p:sp>
      <p:pic>
        <p:nvPicPr>
          <p:cNvPr id="3075" name="Picture 3" descr="E:\174 - Коллекция документов участников Великой Отечественной войны 1941-1945 гг. и труженников тыла\ИВАНИЦКИЙ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6632"/>
            <a:ext cx="2808312" cy="324036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3076" name="Picture 4" descr="E:\174 - Коллекция документов участников Великой Отечественной войны 1941-1945 гг. и труженников тыла\ИВАНИЦКИЙ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254" y="87420"/>
            <a:ext cx="2645786" cy="34135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9817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Награжден орденом Красной Звезды,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медалями «За оборону Ленинграда», «За победу над Германией в Великой Отечественной войне 1941-1945 гг.», юбилейными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E:\174 - Коллекция документов участников Великой Отечественной войны 1941-1945 гг. и труженников тыла\ИВАНИЦКИЙ\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5472608" cy="37444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5124" name="Picture 4" descr="E:\174 - Коллекция документов участников Великой Отечественной войны 1941-1945 гг. и труженников тыла\ИВАНИЦКИЙ\2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960440" cy="26562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5125" name="Picture 5" descr="E:\174 - Коллекция документов участников Великой Отечественной войны 1941-1945 гг. и труженников тыла\ИВАНИЦКИЙ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93096"/>
            <a:ext cx="1703962" cy="232408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Ханты-Мансийске после войны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199" y="1196752"/>
            <a:ext cx="4226169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работал  заведующим окружной библиотекой (в н.в. Государственная библиотека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Югры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), в кооперации с 1950 года до ухода на пенсию. 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За свой труд награжден значком «Отличник советской торговли», медалью «За доблестный труд. В ознаменование 100-летия со дня рождения В.И. Ленина»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0" name="Picture 4" descr="E:\174 - Коллекция документов участников Великой Отечественной войны 1941-1945 гг. и труженников тыла\ИВАНИЦКИЙ\42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95" y="1268760"/>
            <a:ext cx="4194182" cy="280831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4102" name="Picture 6" descr="E:\174 - Коллекция документов участников Великой Отечественной войны 1941-1945 гг. и труженников тыла\ИВАНИЦКИЙ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320479" cy="273630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9512" y="63093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Коллектив </a:t>
            </a:r>
            <a:r>
              <a:rPr lang="ru-RU" b="1" dirty="0" err="1" smtClean="0"/>
              <a:t>горрыбкоопа</a:t>
            </a:r>
            <a:r>
              <a:rPr lang="ru-RU" b="1" dirty="0" smtClean="0"/>
              <a:t>. Иваницкий П.Г. в первом ряду в центре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955045" cy="1080119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Ленивцев Михаил  Алексеевич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6" name="Picture 2" descr="C:\Users\PankovaG\Desktop\75 лет Победе\сайт ОК\Ленивцев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312368" cy="455304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556792"/>
            <a:ext cx="4824536" cy="50036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Родился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деревне Курская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Мокроусовского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района Курганской области.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 войны жил и работал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селе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Нялино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Ханты-Мансийского района. 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Мобилизован на фронт в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мае 1942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5" y="6093296"/>
            <a:ext cx="36004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(17.03.1914-10.04.1987)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04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548681"/>
            <a:ext cx="4038600" cy="30243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Рядовой, пулеметчик. Четыре ранения.  Участвовал в боях на Белорусском фронте.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Демобилизовался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октябре 1945 года.</a:t>
            </a:r>
          </a:p>
          <a:p>
            <a:endParaRPr lang="ru-RU" dirty="0"/>
          </a:p>
        </p:txBody>
      </p:sp>
      <p:pic>
        <p:nvPicPr>
          <p:cNvPr id="5" name="Picture 3" descr="E:\174 - Коллекция документов участников Великой Отечественной войны 1941-1945 гг. и труженников тыла\Ленивцев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104456" cy="30243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7072"/>
            <a:ext cx="4038600" cy="25922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854" y="3429000"/>
            <a:ext cx="4036618" cy="288032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542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НАГРАДЫ СОЛДАТА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5184576" cy="55446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орден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Отечественной войны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степени,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медали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«За отвагу»,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 победу над Германией в Великой Отечественной войне 1941-1945 гг.»,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юбилейные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80112" y="1434106"/>
            <a:ext cx="3312368" cy="458718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174 - Коллекция документов участников Великой Отечественной войны 1941-1945 гг. и труженников тыла\Ленивцев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385800" cy="223224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174 - Коллекция документов участников Великой Отечественной войны 1941-1945 гг. и труженников тыла\Ленивцев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653136"/>
            <a:ext cx="3384376" cy="201622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20664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44816" cy="11430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За добросовестный труд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 послевоенные годы награжден 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Почетными грамотами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благодарностями руководства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предприятий города и района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1800200" cy="26642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4104456" cy="1972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1960 года проживал в городе Ханты-Мансийске, работал в сплавной конторе  до выхода 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пенсию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E:\01.05.2020\ЛЕНИВЦЕВ\почетные грамоты\2019-12-23-12-35-18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9966"/>
            <a:ext cx="3816424" cy="235346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79512" y="6287425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После войны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Михаил Алексеевич работал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артели «Красный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Север»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104456" cy="259228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80112" y="350100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Дом по правой стороне улицы Гагарина, в котором  проживала семья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Ленивцевых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 70-ые годы ХХ в.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59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Щеткин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Иван Яковлевич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464496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Родился 25 октября 1918 года в с. Серебряное Горьковского района Омской области в крестьянской семье.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Окончил Омский финансово-экономический техникум в 1937 году. Работал в Ханты-Мансийске бухгалтером. </a:t>
            </a:r>
          </a:p>
          <a:p>
            <a:endParaRPr lang="ru-RU" dirty="0"/>
          </a:p>
        </p:txBody>
      </p:sp>
      <p:pic>
        <p:nvPicPr>
          <p:cNvPr id="7171" name="Picture 3" descr="E:\174 - Коллекция документов участников Великой Отечественной войны 1941-1945 гг. и труженников тыла\щеткин иван яковлевич\Щеткин Иван Яковлевич. 1 мая 19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32448" cy="525658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9512" y="60212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сентябре 1938 года  был призван  </a:t>
            </a:r>
          </a:p>
          <a:p>
            <a:pPr algn="ctr"/>
            <a:r>
              <a:rPr lang="ru-RU" b="1" dirty="0" err="1" smtClean="0"/>
              <a:t>Тобольским</a:t>
            </a:r>
            <a:r>
              <a:rPr lang="ru-RU" b="1" dirty="0" smtClean="0"/>
              <a:t> райвоенкоматом  в РККА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174 - Коллекция документов участников Великой Отечественной войны 1941-1945 гг. и труженников тыла\щеткин иван яковлевич\Щеткин ИЯ. 1941-1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168352" cy="453650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5050904" cy="54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1938 гг.: курсант полковой школы. ДВК г. Благовещенск. 238 гаубичный арт. полк;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1939 г.: старшина батареи и зав. делопроизводством штаба полка. 238 гаубичный полк. Благовещенск;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1939-1941 гг.: курсант Иркутского авиационно-технического училища (квалификация – авиатехник);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44" name="Picture 4" descr="E:\174 - Коллекция документов участников Великой Отечественной войны 1941-1945 гг. и труженников тыла\щеткин иван яковлевич\6-комсомольская хар-ка.1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998" y="3717032"/>
            <a:ext cx="4052498" cy="30243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57224" y="357166"/>
            <a:ext cx="7786742" cy="59293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Цель: Приобщение к легендарному прошлому родного города.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Задачи: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1. Воспитание патриотизма и формирование гражданских качеств личности.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2. Формирование навыков уважительного отношения к подвигу советского народа в Великой Отечественной войне.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3. Формирование инициатив в составлении доклада «Великая Отечественная война в истории моей семьи».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b="1" dirty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05139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824536" cy="547260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1941-1942 гг.: авиатехник звена управления 15 Запасного авиаполка. Куйбышевская область, г. Петровск;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1942 г.: курсант 11 авиационной школы пилотов г. Уфы;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1942-1943 гг.: воздушный стрелок-бомбардир. г. Ногинск, аэродром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спецназначения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Московской области;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1943 г.: воздушный стрелок-бомбардир. Чувашская АССР, г. Алатырь. 46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Зап.авиа.полк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1943-1944 гг.: воздушный стрелок – бомбардир при управлении корпуса. Юго-западный фронт, 1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смеш.авиа.корпус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266" name="Picture 2" descr="E:\174 - Коллекция документов участников Великой Отечественной войны 1941-1945 гг. и труженников тыла\щеткин иван яковлевич\Щеткин ИЯ. 02.03.1944. Ногинс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3240360" cy="439248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5" descr="C:\Users\pankovag\AppData\Local\Temp\000002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2520280" cy="35283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244280" cy="576064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1944-1945 гг.: старшина, пилот. 1-й Украинский фронт 197 штурм. авиа. дивизия 16 Воздушной армии;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1945 г.: по ранению находился в госпитале № 3863 в г.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Фюрстенвальде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Германии;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1945 г.: пилот при управлении дивизии. 1-й Украинский фронт, 197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штурм.авиа.дивизион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16 Воздушной армии;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25.10.1945 демобилизован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E:\174 - Коллекция документов участников Великой Отечественной войны 1941-1945 гг. и труженников тыла\щеткин иван яковлевич\Щеткин ИЯ. 10.04.1945. Герм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316288" cy="309634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4339" name="Picture 3" descr="E:\174 - Коллекция документов участников Великой Отечественной войны 1941-1945 гг. и труженников тыла\щеткин иван яковлевич\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24745"/>
            <a:ext cx="3919819" cy="237626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978896" cy="47853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Награжден орденами Отечественной войны 2 степени,  Красной Звезды,  медалями</a:t>
            </a:r>
          </a:p>
          <a:p>
            <a:endParaRPr lang="ru-RU" dirty="0"/>
          </a:p>
        </p:txBody>
      </p:sp>
      <p:pic>
        <p:nvPicPr>
          <p:cNvPr id="12295" name="Picture 7" descr="E:\174 - Коллекция документов участников Великой Отечественной войны 1941-1945 гг. и труженников тыла\щеткин иван яковлевич\орденская книжка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2232248" cy="31683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2296" name="Picture 8" descr="E:\174 - Коллекция документов участников Великой Отечественной войны 1941-1945 гг. и труженников тыла\щеткин иван яковлевич\орденская кни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2520280" cy="316835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6" name="Picture 3" descr="E:\174 - Коллекция документов участников Великой Отечественной войны 1941-1945 гг. и труженников тыла\щеткин иван яковлевич\Щеткин ИЯ - 1945-1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6672"/>
            <a:ext cx="2880320" cy="403244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32848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Мирные послевоенные будни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 descr="E:\174 - Коллекция документов участников Великой Отечественной войны 1941-1945 гг. и труженников тыла\щеткин иван яковлевич\тр.кн.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038600" cy="284490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315" name="Picture 3" descr="E:\174 - Коллекция документов участников Великой Отечественной войны 1941-1945 гг. и труженников тыла\щеткин иван яковлевич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3"/>
            <a:ext cx="4038600" cy="26642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316" name="Picture 4" descr="E:\174 - Коллекция документов участников Великой Отечественной войны 1941-1945 гг. и труженников тыла\щеткин иван яковлевич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4055480" cy="284386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317" name="Picture 5" descr="E:\174 - Коллекция документов участников Великой Отечественной войны 1941-1945 гг. и труженников тыла\щеткин иван яковлевич\22об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61048"/>
            <a:ext cx="1953024" cy="281153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319" name="Picture 7" descr="E:\174 - Коллекция документов участников Великой Отечественной войны 1941-1945 гг. и труженников тыла\щеткин иван яковлевич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873735"/>
            <a:ext cx="1944216" cy="28663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Вечная слава герою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E:\174 - Коллекция документов участников Великой Отечественной войны 1941-1945 гг. и труженников тыла\щеткин иван яковлевич\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038600" cy="199736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6" descr="E:\174 - Коллекция документов участников Великой Отечественной войны 1941-1945 гг. и труженников тыла\щеткин иван яковлевич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304256" cy="312060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5363" name="Picture 3" descr="E:\174 - Коллекция документов участников Великой Отечественной войны 1941-1945 гг. и труженников тыла\щеткин иван яковлевич\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3" y="4000394"/>
            <a:ext cx="3744416" cy="264374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5364" name="Picture 4" descr="E:\174 - Коллекция документов участников Великой Отечественной войны 1941-1945 гг. и труженников тыла\щеткин иван яковлевич\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556792"/>
            <a:ext cx="4038600" cy="230425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15365" name="Picture 5" descr="E:\174 - Коллекция документов участников Великой Отечественной войны 1941-1945 гг. и труженников тыла\щеткин иван яковлевич\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93095"/>
            <a:ext cx="3104182" cy="194421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 rot="21228749">
            <a:off x="443657" y="1842255"/>
            <a:ext cx="8352928" cy="38779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После войны Иван Яковлевич работал в Тюменском авиаотряде № 4 летчиком-наблюдателем.  Был зачислен в штат </a:t>
            </a:r>
            <a:r>
              <a:rPr lang="ru-RU" sz="2000" b="1" dirty="0" err="1" smtClean="0">
                <a:solidFill>
                  <a:srgbClr val="C00000"/>
                </a:solidFill>
              </a:rPr>
              <a:t>Самаровского</a:t>
            </a:r>
            <a:r>
              <a:rPr lang="ru-RU" sz="2000" b="1" dirty="0" smtClean="0">
                <a:solidFill>
                  <a:srgbClr val="C00000"/>
                </a:solidFill>
              </a:rPr>
              <a:t> аэропорта с 10.12.1945 авиатехником 2 класса. В 1946 году ему был присвоен 4 класс лесного летчика наблюдателя.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После выхода на пенсию: инструктор </a:t>
            </a:r>
            <a:r>
              <a:rPr lang="ru-RU" sz="2000" b="1" dirty="0" err="1" smtClean="0">
                <a:solidFill>
                  <a:srgbClr val="C00000"/>
                </a:solidFill>
              </a:rPr>
              <a:t>спецподготовки</a:t>
            </a:r>
            <a:r>
              <a:rPr lang="ru-RU" sz="2000" b="1" dirty="0" smtClean="0">
                <a:solidFill>
                  <a:srgbClr val="C00000"/>
                </a:solidFill>
              </a:rPr>
              <a:t> и ПВХО </a:t>
            </a:r>
            <a:r>
              <a:rPr lang="ru-RU" sz="2000" b="1" dirty="0" err="1" smtClean="0">
                <a:solidFill>
                  <a:srgbClr val="C00000"/>
                </a:solidFill>
              </a:rPr>
              <a:t>Молотовского</a:t>
            </a:r>
            <a:r>
              <a:rPr lang="ru-RU" sz="2000" b="1" dirty="0" smtClean="0">
                <a:solidFill>
                  <a:srgbClr val="C00000"/>
                </a:solidFill>
              </a:rPr>
              <a:t> райсовета Свердловского городского совета </a:t>
            </a:r>
            <a:r>
              <a:rPr lang="ru-RU" sz="2000" b="1" dirty="0" err="1" smtClean="0">
                <a:solidFill>
                  <a:srgbClr val="C00000"/>
                </a:solidFill>
              </a:rPr>
              <a:t>Осоавиахима</a:t>
            </a:r>
            <a:r>
              <a:rPr lang="ru-RU" sz="2000" b="1" dirty="0" smtClean="0">
                <a:solidFill>
                  <a:srgbClr val="C00000"/>
                </a:solidFill>
              </a:rPr>
              <a:t>, в организациях города Ханты-Мансийска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7211144" cy="4248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Наши герои не прятались от вражеских пуль и снарядов, а смело шагали по кровавым дорогам войны, освобождая Отечество и родной дом от фашисткой нечисти.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СВЕТЛАЯ ПАМЯТЬ ПОТОМКОВ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ЧЕСТЬ ВАМ,  ВОИНЫ!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User\Desktop\Деды-фронтовики\Лене о дедах\вечный огонь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59228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half" idx="1"/>
          </p:nvPr>
        </p:nvSpPr>
        <p:spPr>
          <a:xfrm>
            <a:off x="500034" y="285728"/>
            <a:ext cx="8358246" cy="621508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endParaRPr lang="ru-RU" sz="7400" dirty="0" smtClean="0"/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Сегодня я узнал….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Что я знаю о воинах в своей семье…..?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Кто из моих родных участвовал во Второй Мировой войне?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Где и когда были призваны на фронт?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На каких фронтах воевали?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Имели ли ранения….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Где закончил войну…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9600" dirty="0" smtClean="0"/>
              <a:t> Имеют ли награды мои солдаты?</a:t>
            </a:r>
          </a:p>
          <a:p>
            <a:pPr marL="0" indent="0" algn="ctr">
              <a:lnSpc>
                <a:spcPct val="170000"/>
              </a:lnSpc>
              <a:buFont typeface="Wingdings" pitchFamily="2" charset="2"/>
              <a:buChar char="Ø"/>
            </a:pPr>
            <a:endParaRPr lang="ru-RU" sz="9600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0969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424936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  Если Вы готовы поделиться судьбами солдат своей семьи, направляйте свои материалы в архивный отдел города.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  Ваши истории будут размещены на страницах отдала в социальных сетях </a:t>
            </a:r>
            <a:r>
              <a:rPr lang="ru-RU" dirty="0" smtClean="0"/>
              <a:t>«</a:t>
            </a:r>
            <a:r>
              <a:rPr lang="ru-RU" dirty="0" err="1" smtClean="0"/>
              <a:t>Вконтакте</a:t>
            </a:r>
            <a:r>
              <a:rPr lang="ru-RU" smtClean="0"/>
              <a:t>» </a:t>
            </a:r>
            <a:r>
              <a:rPr lang="en-US" dirty="0" smtClean="0">
                <a:hlinkClick r:id="rId2"/>
              </a:rPr>
              <a:t>https://vk.com/id585746702</a:t>
            </a:r>
            <a:r>
              <a:rPr lang="ru-RU" dirty="0" smtClean="0"/>
              <a:t>  «Одноклассники» </a:t>
            </a:r>
            <a:r>
              <a:rPr lang="en-US" dirty="0" smtClean="0">
                <a:hlinkClick r:id="rId3"/>
              </a:rPr>
              <a:t>https://ok.ru/profile/579104598661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  Вопросы или предложения по теме занятия, получить консультацию Вы можете, позвонив по телефону  8 (3467) 39-39-05 (доб. 6) с 09.00 до 12.00, с 14.00 до 17.00, написав сообщение на </a:t>
            </a:r>
            <a:r>
              <a:rPr lang="en-US" dirty="0" smtClean="0"/>
              <a:t>Email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PankovaG@admhmansy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(Панкова Галина Михайловна)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106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 подготовке занятия использованы документы личного происхождения участников Великой Отечественной войны 1941-1945 гг., переданные родственниками в архивный отдел управления культуры Администрации города Ханты-Мансийска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244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Добрый день, ребята!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809749"/>
            <a:ext cx="4013175" cy="405130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Сегодня Вы познакомитесь с историей Великой Отечественной войны на примере судеб </a:t>
            </a:r>
            <a:r>
              <a:rPr lang="ru-RU" b="1" dirty="0" err="1" smtClean="0"/>
              <a:t>хантымансийцев</a:t>
            </a:r>
            <a:r>
              <a:rPr lang="ru-RU" b="1" dirty="0" smtClean="0"/>
              <a:t> – участников боевых сражений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Иваницкий Петр Георгиевич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Ленивцев Михаил Алексеевич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 err="1" smtClean="0">
                <a:solidFill>
                  <a:schemeClr val="accent3">
                    <a:lumMod val="50000"/>
                  </a:schemeClr>
                </a:solidFill>
              </a:rPr>
              <a:t>Щеткин</a:t>
            </a: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 Иван Яковлевич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0036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22 июня 1941 года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Вторая мировая война была самой крупной и тяжелой войной в истории человечества.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В войне участвовало 61 государство с населением 1,7 млрд. человек, погибло более 50 млн. человек.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Основной удар этой войны принял на себя Советский Союз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536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nkovaG\Desktop\УРОК 1. ОНИ ВЕРНУЛИСЬ С ПОБЕДОЙ\bg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30243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3284985"/>
            <a:ext cx="8280920" cy="257606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Ханты-Мансийский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округ отправил на защиту Родины свыше 17 тысяч мужчин и женщин – русских, ханты,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манси, татар, украинцев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коми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и представителей других национальностей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463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ru-RU" sz="2800" b="1" dirty="0"/>
              <a:t>По последним данным </a:t>
            </a:r>
            <a:br>
              <a:rPr lang="ru-RU" sz="2800" b="1" dirty="0"/>
            </a:br>
            <a:r>
              <a:rPr lang="ru-RU" sz="2400" b="1" dirty="0"/>
              <a:t>(на 2020 год)  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5" name="Picture 4" descr="http://i035.radikal.ru/0812/ee/be6fb7abd1c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724921" cy="504056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392488" cy="5112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из города Ханты-Мансийска и Ханты-Мансийского района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/>
              <a:t>было мобилизовано на фронт 7100 человек,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 smtClean="0"/>
              <a:t>в </a:t>
            </a:r>
            <a:r>
              <a:rPr lang="ru-RU" b="1" dirty="0" err="1" smtClean="0"/>
              <a:t>т.ч</a:t>
            </a:r>
            <a:r>
              <a:rPr lang="ru-RU" b="1" dirty="0" smtClean="0"/>
              <a:t>.:</a:t>
            </a:r>
          </a:p>
          <a:p>
            <a:pPr marL="0" indent="0">
              <a:buNone/>
            </a:pPr>
            <a:r>
              <a:rPr lang="ru-RU" b="1" dirty="0"/>
              <a:t>г</a:t>
            </a:r>
            <a:r>
              <a:rPr lang="ru-RU" b="1" dirty="0" smtClean="0"/>
              <a:t>ород – 2 тыс. 988 чел.,</a:t>
            </a:r>
          </a:p>
          <a:p>
            <a:pPr marL="0" indent="0">
              <a:buNone/>
            </a:pPr>
            <a:r>
              <a:rPr lang="ru-RU" b="1" dirty="0"/>
              <a:t>р</a:t>
            </a:r>
            <a:r>
              <a:rPr lang="ru-RU" b="1" dirty="0" smtClean="0"/>
              <a:t>айон – 4 тыс. 112 чел.</a:t>
            </a:r>
          </a:p>
          <a:p>
            <a:pPr marL="0" indent="0">
              <a:buNone/>
            </a:pPr>
            <a:r>
              <a:rPr lang="ru-RU" sz="2400" b="1" i="1" dirty="0" smtClean="0"/>
              <a:t>(Население города накануне войны 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составляло </a:t>
            </a:r>
            <a:r>
              <a:rPr lang="ru-RU" sz="2400" b="1" i="1" dirty="0" smtClean="0"/>
              <a:t>около </a:t>
            </a:r>
            <a:r>
              <a:rPr lang="ru-RU" sz="2400" b="1" i="1" dirty="0" smtClean="0"/>
              <a:t>8 тыс. жителей)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6821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Находясь в рядах сибирских частей и соединений, воины-северяне проявили стойкость и мужество при обороне Москвы, Ленинграда и </a:t>
            </a:r>
            <a:r>
              <a:rPr lang="ru-RU" sz="2400" b="1" dirty="0" smtClean="0"/>
              <a:t>Заполярья</a:t>
            </a:r>
            <a:endParaRPr lang="ru-RU" sz="2400" b="1" dirty="0"/>
          </a:p>
        </p:txBody>
      </p:sp>
      <p:pic>
        <p:nvPicPr>
          <p:cNvPr id="5" name="Объект 4" descr="C:\Users\PankovaG\Desktop\выставка-9 мая 2016\1-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944216" cy="280831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221088"/>
            <a:ext cx="2664296" cy="172819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2" descr="Картинки по запросу &quot;минометчик вов&quot;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2952328" cy="161467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Священная война\белорусский вокзал. противотанковые сооружени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9" y="4797152"/>
            <a:ext cx="2592288" cy="172819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www.istpravda.ru/upload/medialibrary/8e8/8e8a48f03c7c80a00aeb6d1249b081d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4581128"/>
            <a:ext cx="3024336" cy="19442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74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/>
              <a:t>Отличились </a:t>
            </a:r>
            <a:r>
              <a:rPr lang="ru-RU" sz="2400" b="1" dirty="0"/>
              <a:t>в Сталинградской битве и сражении на Курской дуге, при освобождении Польши и Чехословакии, в штурме и взятии Берлина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88640"/>
            <a:ext cx="3816424" cy="273630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Объект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356992"/>
            <a:ext cx="2808312" cy="201622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Содержимое 3" descr="победа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4769768"/>
            <a:ext cx="2598420" cy="1755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2" descr="C:\Users\Семья\Desktop\pe-2-sovetskaya-aviatciya-sovetskij-samolet-tehnika-vtoroj-mirovoj-samoleti-sssr-167617291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232248" cy="172819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/>
        </p:spPr>
      </p:pic>
      <p:pic>
        <p:nvPicPr>
          <p:cNvPr id="10" name="Picture 15" descr="Картинки по запросу &quot;знамя победы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3384375" cy="194421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37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ВСПОМНИМ ИХ ПОИМЕННО</a:t>
            </a:r>
            <a:endParaRPr lang="ru-RU" b="1" dirty="0"/>
          </a:p>
        </p:txBody>
      </p:sp>
      <p:pic>
        <p:nvPicPr>
          <p:cNvPr id="5" name="Содержимое 4" descr="http://nko-pfo.ru/files/2015/04/4cab9ce4c291e6973dc8f02e0c39d5bf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397" y="1600200"/>
            <a:ext cx="6754979" cy="4565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79515392"/>
      </p:ext>
    </p:extLst>
  </p:cSld>
  <p:clrMapOvr>
    <a:masterClrMapping/>
  </p:clrMapOvr>
</p:sld>
</file>

<file path=ppt/theme/theme1.xml><?xml version="1.0" encoding="utf-8"?>
<a:theme xmlns:a="http://schemas.openxmlformats.org/drawingml/2006/main" name="45577_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45577___</Template>
  <TotalTime>811</TotalTime>
  <Words>1057</Words>
  <Application>Microsoft Office PowerPoint</Application>
  <PresentationFormat>Экран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45577___</vt:lpstr>
      <vt:lpstr>         Тема занятия:  ОНИ ВЕРНУЛИСЬ С ПОБЕДОЙ        Панкова Галина Михайловна,  инспектор архивного отдела управления культуры  Администрации города Ханты-Мансийска </vt:lpstr>
      <vt:lpstr>Слайд 2</vt:lpstr>
      <vt:lpstr>Добрый день, ребята!</vt:lpstr>
      <vt:lpstr>22 июня 1941 года</vt:lpstr>
      <vt:lpstr>Слайд 5</vt:lpstr>
      <vt:lpstr>По последним данным  (на 2020 год)   </vt:lpstr>
      <vt:lpstr>Слайд 7</vt:lpstr>
      <vt:lpstr>Слайд 8</vt:lpstr>
      <vt:lpstr> ВСПОМНИМ ИХ ПОИМЕННО</vt:lpstr>
      <vt:lpstr>Иваницкий Петр Георгиевич</vt:lpstr>
      <vt:lpstr>Слайд 11</vt:lpstr>
      <vt:lpstr>Награжден орденом Красной Звезды,  медалями «За оборону Ленинграда», «За победу над Германией в Великой Отечественной войне 1941-1945 гг.», юбилейными</vt:lpstr>
      <vt:lpstr>В Ханты-Мансийске после войны</vt:lpstr>
      <vt:lpstr> Ленивцев Михаил  Алексеевич  </vt:lpstr>
      <vt:lpstr>Слайд 15</vt:lpstr>
      <vt:lpstr>НАГРАДЫ СОЛДАТА</vt:lpstr>
      <vt:lpstr>За добросовестный труд  в послевоенные годы награжден  Почетными грамотами и благодарностями руководства предприятий города и района</vt:lpstr>
      <vt:lpstr>Щеткин Иван Яковлевич </vt:lpstr>
      <vt:lpstr>Слайд 19</vt:lpstr>
      <vt:lpstr>Слайд 20</vt:lpstr>
      <vt:lpstr>Слайд 21</vt:lpstr>
      <vt:lpstr>Слайд 22</vt:lpstr>
      <vt:lpstr>Мирные послевоенные будни</vt:lpstr>
      <vt:lpstr>Вечная слава герою</vt:lpstr>
      <vt:lpstr>Наши герои не прятались от вражеских пуль и снарядов, а смело шагали по кровавым дорогам войны, освобождая Отечество и родной дом от фашисткой нечисти.  СВЕТЛАЯ ПАМЯТЬ ПОТОМКОВ  И ЧЕСТЬ ВАМ,  ВОИНЫ!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Панкова Галина Михайловна</dc:creator>
  <cp:lastModifiedBy>1</cp:lastModifiedBy>
  <cp:revision>74</cp:revision>
  <dcterms:created xsi:type="dcterms:W3CDTF">2020-04-28T11:22:28Z</dcterms:created>
  <dcterms:modified xsi:type="dcterms:W3CDTF">2020-04-30T05:49:59Z</dcterms:modified>
</cp:coreProperties>
</file>