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57" r:id="rId5"/>
    <p:sldId id="268" r:id="rId6"/>
    <p:sldId id="258" r:id="rId7"/>
    <p:sldId id="273" r:id="rId8"/>
    <p:sldId id="260" r:id="rId9"/>
    <p:sldId id="261" r:id="rId10"/>
    <p:sldId id="262" r:id="rId11"/>
    <p:sldId id="269" r:id="rId12"/>
    <p:sldId id="271" r:id="rId13"/>
    <p:sldId id="274" r:id="rId14"/>
    <p:sldId id="275" r:id="rId15"/>
    <p:sldId id="276" r:id="rId16"/>
    <p:sldId id="277" r:id="rId17"/>
    <p:sldId id="278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16B5-A489-4247-83F1-CAB1A983347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CC4-ADA2-4A81-89EF-6755FCBEB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16B5-A489-4247-83F1-CAB1A983347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CC4-ADA2-4A81-89EF-6755FCBEB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16B5-A489-4247-83F1-CAB1A983347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CC4-ADA2-4A81-89EF-6755FCBEB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16B5-A489-4247-83F1-CAB1A983347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CC4-ADA2-4A81-89EF-6755FCBEB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16B5-A489-4247-83F1-CAB1A983347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CC4-ADA2-4A81-89EF-6755FCBEB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16B5-A489-4247-83F1-CAB1A983347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CC4-ADA2-4A81-89EF-6755FCBEB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16B5-A489-4247-83F1-CAB1A983347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CC4-ADA2-4A81-89EF-6755FCBEB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16B5-A489-4247-83F1-CAB1A983347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CC4-ADA2-4A81-89EF-6755FCBEB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16B5-A489-4247-83F1-CAB1A983347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CC4-ADA2-4A81-89EF-6755FCBEB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16B5-A489-4247-83F1-CAB1A983347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CC4-ADA2-4A81-89EF-6755FCBEB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16B5-A489-4247-83F1-CAB1A983347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FCC4-ADA2-4A81-89EF-6755FCBEB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16B5-A489-4247-83F1-CAB1A983347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FCC4-ADA2-4A81-89EF-6755FCBEB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Тема </a:t>
            </a:r>
            <a:br>
              <a:rPr lang="ru-RU" sz="36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Политическая карта мира</a:t>
            </a:r>
            <a:br>
              <a:rPr lang="ru-RU" sz="36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(обобщение знаний)</a:t>
            </a:r>
            <a:endParaRPr lang="ru-RU" sz="36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остя\Desktop\оксана_япония\1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6092" cy="4857760"/>
          </a:xfrm>
          <a:prstGeom prst="rect">
            <a:avLst/>
          </a:prstGeom>
          <a:noFill/>
        </p:spPr>
      </p:pic>
      <p:pic>
        <p:nvPicPr>
          <p:cNvPr id="5" name="Picture 2" descr="C:\Users\костя\Desktop\оксана_япония\gz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260" y="2357430"/>
            <a:ext cx="450574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201135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Назовите страну</a:t>
            </a:r>
            <a:br>
              <a:rPr lang="ru-RU" sz="2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Экономически развитая страна, входит в «Большую семёрку», известна в мире продукцией электроники, автомобилестроения;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714620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До недавнего времени считалась самой мощной страной, но сейчас имеет серьёзные проблемы с выплатой госдолга;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357694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Команды  спортсменов являются лидерами на Олимпиадах и Чемпионатах мира.</a:t>
            </a:r>
            <a:endParaRPr lang="ru-RU" sz="24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Лидеры спорта</a:t>
            </a:r>
            <a:endParaRPr lang="ru-RU" sz="24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E:\штаты\джорд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142984"/>
            <a:ext cx="2628171" cy="2512222"/>
          </a:xfrm>
          <a:prstGeom prst="rect">
            <a:avLst/>
          </a:prstGeom>
          <a:noFill/>
        </p:spPr>
      </p:pic>
      <p:pic>
        <p:nvPicPr>
          <p:cNvPr id="6147" name="Picture 3" descr="E:\штаты\майкл фелп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429125"/>
            <a:ext cx="3238500" cy="2428875"/>
          </a:xfrm>
          <a:prstGeom prst="rect">
            <a:avLst/>
          </a:prstGeom>
          <a:noFill/>
        </p:spPr>
      </p:pic>
      <p:pic>
        <p:nvPicPr>
          <p:cNvPr id="6148" name="Picture 4" descr="E:\штаты\мухаммед ал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644404"/>
            <a:ext cx="2643174" cy="3213596"/>
          </a:xfrm>
          <a:prstGeom prst="rect">
            <a:avLst/>
          </a:prstGeom>
          <a:noFill/>
        </p:spPr>
      </p:pic>
      <p:pic>
        <p:nvPicPr>
          <p:cNvPr id="6149" name="Picture 5" descr="E:\штаты\серена уильям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00108"/>
            <a:ext cx="2791933" cy="38528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38" y="50004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        1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257174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86644" y="85723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6150" name="Picture 6" descr="E:\штаты\тайгер вудс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6025" y="285728"/>
            <a:ext cx="2847975" cy="28670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00496" y="71435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2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400050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3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2298" y="328612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4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86776" y="285728"/>
            <a:ext cx="8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5</a:t>
            </a:r>
            <a:endParaRPr lang="ru-RU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Карты - анаморфозы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091744" cy="6068808"/>
          </a:xfrm>
        </p:spPr>
      </p:pic>
    </p:spTree>
    <p:extLst>
      <p:ext uri="{BB962C8B-B14F-4D97-AF65-F5344CB8AC3E}">
        <p14:creationId xmlns:p14="http://schemas.microsoft.com/office/powerpoint/2010/main" val="9086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Численность населения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4" y="1556792"/>
            <a:ext cx="8393166" cy="4131011"/>
          </a:xfrm>
        </p:spPr>
      </p:pic>
    </p:spTree>
    <p:extLst>
      <p:ext uri="{BB962C8B-B14F-4D97-AF65-F5344CB8AC3E}">
        <p14:creationId xmlns:p14="http://schemas.microsoft.com/office/powerpoint/2010/main" val="15512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7235"/>
            <a:ext cx="8829817" cy="6180872"/>
          </a:xfrm>
        </p:spPr>
      </p:pic>
    </p:spTree>
    <p:extLst>
      <p:ext uri="{BB962C8B-B14F-4D97-AF65-F5344CB8AC3E}">
        <p14:creationId xmlns:p14="http://schemas.microsoft.com/office/powerpoint/2010/main" val="10431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2" y="274638"/>
            <a:ext cx="8379775" cy="6284831"/>
          </a:xfrm>
        </p:spPr>
      </p:pic>
    </p:spTree>
    <p:extLst>
      <p:ext uri="{BB962C8B-B14F-4D97-AF65-F5344CB8AC3E}">
        <p14:creationId xmlns:p14="http://schemas.microsoft.com/office/powerpoint/2010/main" val="42139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37791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FFFFFF"/>
                </a:solidFill>
              </a:rPr>
              <a:t>Найди на </a:t>
            </a:r>
            <a:r>
              <a:rPr lang="ru-RU" u="sng" dirty="0" smtClean="0">
                <a:solidFill>
                  <a:srgbClr val="FFFFFF"/>
                </a:solidFill>
              </a:rPr>
              <a:t>карте:</a:t>
            </a:r>
            <a:endParaRPr lang="ru-RU" u="sng" dirty="0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FFFF"/>
                </a:solidFill>
              </a:rPr>
              <a:t>Франция, </a:t>
            </a:r>
            <a:r>
              <a:rPr lang="ru-RU" sz="3600" dirty="0">
                <a:solidFill>
                  <a:srgbClr val="FF0000"/>
                </a:solidFill>
              </a:rPr>
              <a:t>Япония</a:t>
            </a:r>
            <a:r>
              <a:rPr lang="ru-RU" sz="3600" dirty="0">
                <a:solidFill>
                  <a:srgbClr val="FFFFFF"/>
                </a:solidFill>
              </a:rPr>
              <a:t>, Испания, </a:t>
            </a:r>
            <a:r>
              <a:rPr lang="ru-RU" sz="3600" dirty="0">
                <a:solidFill>
                  <a:srgbClr val="FF0000"/>
                </a:solidFill>
              </a:rPr>
              <a:t>Малайзия</a:t>
            </a:r>
            <a:r>
              <a:rPr lang="ru-RU" sz="3600" dirty="0">
                <a:solidFill>
                  <a:srgbClr val="FFFFFF"/>
                </a:solidFill>
              </a:rPr>
              <a:t>, Саудовская Аравия, </a:t>
            </a:r>
            <a:r>
              <a:rPr lang="ru-RU" sz="3600" dirty="0">
                <a:solidFill>
                  <a:srgbClr val="FF0000"/>
                </a:solidFill>
              </a:rPr>
              <a:t>Бразилия,</a:t>
            </a:r>
            <a:r>
              <a:rPr lang="ru-RU" sz="3600" dirty="0">
                <a:solidFill>
                  <a:srgbClr val="FFFFFF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Норвегия</a:t>
            </a:r>
            <a:r>
              <a:rPr lang="ru-RU" sz="3600" dirty="0">
                <a:solidFill>
                  <a:srgbClr val="FFFFFF"/>
                </a:solidFill>
              </a:rPr>
              <a:t>, Ирландия, </a:t>
            </a:r>
            <a:r>
              <a:rPr lang="ru-RU" sz="3600" dirty="0">
                <a:solidFill>
                  <a:srgbClr val="FF0000"/>
                </a:solidFill>
              </a:rPr>
              <a:t>Швейцария</a:t>
            </a:r>
            <a:r>
              <a:rPr lang="ru-RU" sz="3600" dirty="0">
                <a:solidFill>
                  <a:srgbClr val="FFFFFF"/>
                </a:solidFill>
              </a:rPr>
              <a:t>, Польша, </a:t>
            </a:r>
            <a:r>
              <a:rPr lang="ru-RU" sz="3600" dirty="0">
                <a:solidFill>
                  <a:srgbClr val="FF0000"/>
                </a:solidFill>
              </a:rPr>
              <a:t>Греция</a:t>
            </a:r>
            <a:r>
              <a:rPr lang="ru-RU" sz="3600" dirty="0">
                <a:solidFill>
                  <a:srgbClr val="FFFFFF"/>
                </a:solidFill>
              </a:rPr>
              <a:t>, Индия, </a:t>
            </a:r>
            <a:r>
              <a:rPr lang="ru-RU" sz="3600" dirty="0">
                <a:solidFill>
                  <a:srgbClr val="FF0000"/>
                </a:solidFill>
              </a:rPr>
              <a:t>Шри-Ланка, </a:t>
            </a:r>
            <a:r>
              <a:rPr lang="ru-RU" sz="3600" dirty="0">
                <a:solidFill>
                  <a:srgbClr val="FFFFFF"/>
                </a:solidFill>
              </a:rPr>
              <a:t>Гонконг, </a:t>
            </a:r>
            <a:r>
              <a:rPr lang="ru-RU" sz="3600" dirty="0">
                <a:solidFill>
                  <a:srgbClr val="FF0000"/>
                </a:solidFill>
              </a:rPr>
              <a:t>Колумбия</a:t>
            </a:r>
            <a:r>
              <a:rPr lang="ru-RU" sz="3600" dirty="0">
                <a:solidFill>
                  <a:srgbClr val="FFFFFF"/>
                </a:solidFill>
              </a:rPr>
              <a:t>, Канада, </a:t>
            </a:r>
            <a:r>
              <a:rPr lang="ru-RU" sz="3600" dirty="0">
                <a:solidFill>
                  <a:srgbClr val="FF0000"/>
                </a:solidFill>
              </a:rPr>
              <a:t>Новая Зеландия</a:t>
            </a:r>
            <a:r>
              <a:rPr lang="ru-RU" sz="3600" dirty="0">
                <a:solidFill>
                  <a:srgbClr val="FFFFFF"/>
                </a:solidFill>
              </a:rPr>
              <a:t>, Марокко, </a:t>
            </a:r>
            <a:r>
              <a:rPr lang="ru-RU" sz="3600" dirty="0">
                <a:solidFill>
                  <a:srgbClr val="FF0000"/>
                </a:solidFill>
              </a:rPr>
              <a:t>ЮАР,</a:t>
            </a:r>
            <a:r>
              <a:rPr lang="ru-RU" sz="3600" dirty="0">
                <a:solidFill>
                  <a:srgbClr val="FFFFFF"/>
                </a:solidFill>
              </a:rPr>
              <a:t> Филиппины, </a:t>
            </a:r>
            <a:r>
              <a:rPr lang="ru-RU" sz="3600" dirty="0">
                <a:solidFill>
                  <a:srgbClr val="FF0000"/>
                </a:solidFill>
              </a:rPr>
              <a:t>Бельгия</a:t>
            </a:r>
            <a:r>
              <a:rPr lang="ru-RU" sz="3600" dirty="0">
                <a:solidFill>
                  <a:srgbClr val="FFFFFF"/>
                </a:solidFill>
              </a:rPr>
              <a:t>, Мадагаскар, </a:t>
            </a:r>
            <a:r>
              <a:rPr lang="ru-RU" sz="3600" dirty="0">
                <a:solidFill>
                  <a:srgbClr val="FF0000"/>
                </a:solidFill>
              </a:rPr>
              <a:t>Иран</a:t>
            </a:r>
            <a:r>
              <a:rPr lang="ru-RU" sz="3600" dirty="0">
                <a:solidFill>
                  <a:srgbClr val="FFFFFF"/>
                </a:solidFill>
              </a:rPr>
              <a:t>, КНДР, </a:t>
            </a:r>
            <a:r>
              <a:rPr lang="ru-RU" sz="3600" dirty="0">
                <a:solidFill>
                  <a:srgbClr val="FF0000"/>
                </a:solidFill>
              </a:rPr>
              <a:t>Панама</a:t>
            </a:r>
            <a:r>
              <a:rPr lang="ru-RU" sz="3600" dirty="0">
                <a:solidFill>
                  <a:srgbClr val="FFFFFF"/>
                </a:solidFill>
              </a:rPr>
              <a:t>, Чили, </a:t>
            </a:r>
            <a:r>
              <a:rPr lang="ru-RU" sz="3600" dirty="0">
                <a:solidFill>
                  <a:srgbClr val="FF0000"/>
                </a:solidFill>
              </a:rPr>
              <a:t>Египет</a:t>
            </a:r>
            <a:r>
              <a:rPr lang="ru-RU" sz="3600" dirty="0">
                <a:solidFill>
                  <a:srgbClr val="FFFFFF"/>
                </a:solidFill>
              </a:rPr>
              <a:t>, Дания, </a:t>
            </a:r>
            <a:r>
              <a:rPr lang="ru-RU" sz="3600" dirty="0">
                <a:solidFill>
                  <a:srgbClr val="FF0000"/>
                </a:solidFill>
              </a:rPr>
              <a:t>Намибия,</a:t>
            </a:r>
            <a:r>
              <a:rPr lang="ru-RU" sz="3600" dirty="0">
                <a:solidFill>
                  <a:srgbClr val="FFFFFF"/>
                </a:solidFill>
              </a:rPr>
              <a:t> Пакистан</a:t>
            </a:r>
          </a:p>
          <a:p>
            <a:endParaRPr lang="ru-RU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Д/З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FF"/>
                </a:solidFill>
              </a:rPr>
              <a:t>Составить </a:t>
            </a:r>
            <a:r>
              <a:rPr lang="ru-RU" sz="4000" dirty="0">
                <a:solidFill>
                  <a:srgbClr val="FFFFFF"/>
                </a:solidFill>
              </a:rPr>
              <a:t>загадки </a:t>
            </a:r>
            <a:r>
              <a:rPr lang="ru-RU" sz="4000" dirty="0" smtClean="0">
                <a:solidFill>
                  <a:srgbClr val="FFFFFF"/>
                </a:solidFill>
              </a:rPr>
              <a:t>-описания стран</a:t>
            </a:r>
          </a:p>
          <a:p>
            <a:r>
              <a:rPr lang="ru-RU" sz="4000" dirty="0" smtClean="0">
                <a:solidFill>
                  <a:srgbClr val="FFFFFF"/>
                </a:solidFill>
              </a:rPr>
              <a:t>Повторяем политическую карту мира.</a:t>
            </a:r>
            <a:endParaRPr lang="ru-RU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i="1" u="sng" dirty="0">
                <a:solidFill>
                  <a:srgbClr val="FFFFFF"/>
                </a:solidFill>
              </a:rPr>
              <a:t>ОБЪЯСНИ ПОНЯТИЯ:</a:t>
            </a: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147248" cy="5145435"/>
          </a:xfrm>
        </p:spPr>
        <p:txBody>
          <a:bodyPr>
            <a:normAutofit fontScale="40000" lnSpcReduction="20000"/>
          </a:bodyPr>
          <a:lstStyle/>
          <a:p>
            <a:r>
              <a:rPr lang="ru-RU" sz="5900" dirty="0" smtClean="0">
                <a:solidFill>
                  <a:srgbClr val="FFFFFF"/>
                </a:solidFill>
              </a:rPr>
              <a:t>-</a:t>
            </a:r>
            <a:r>
              <a:rPr lang="ru-RU" sz="5900" dirty="0">
                <a:solidFill>
                  <a:srgbClr val="FFFFFF"/>
                </a:solidFill>
              </a:rPr>
              <a:t>Суверенное государство</a:t>
            </a:r>
          </a:p>
          <a:p>
            <a:r>
              <a:rPr lang="ru-RU" sz="5900" dirty="0">
                <a:solidFill>
                  <a:srgbClr val="FFFFFF"/>
                </a:solidFill>
              </a:rPr>
              <a:t>-ВВП</a:t>
            </a:r>
          </a:p>
          <a:p>
            <a:r>
              <a:rPr lang="ru-RU" sz="5900" dirty="0">
                <a:solidFill>
                  <a:srgbClr val="FFFFFF"/>
                </a:solidFill>
              </a:rPr>
              <a:t>-ИЧР</a:t>
            </a:r>
          </a:p>
          <a:p>
            <a:r>
              <a:rPr lang="ru-RU" sz="5900" dirty="0">
                <a:solidFill>
                  <a:srgbClr val="FFFFFF"/>
                </a:solidFill>
              </a:rPr>
              <a:t>-НИС</a:t>
            </a:r>
          </a:p>
          <a:p>
            <a:r>
              <a:rPr lang="ru-RU" sz="5900" dirty="0">
                <a:solidFill>
                  <a:srgbClr val="FFFFFF"/>
                </a:solidFill>
              </a:rPr>
              <a:t>-ОПЕК</a:t>
            </a:r>
          </a:p>
          <a:p>
            <a:r>
              <a:rPr lang="ru-RU" sz="5900" dirty="0">
                <a:solidFill>
                  <a:srgbClr val="FFFFFF"/>
                </a:solidFill>
              </a:rPr>
              <a:t>- НАТО</a:t>
            </a:r>
          </a:p>
          <a:p>
            <a:r>
              <a:rPr lang="ru-RU" sz="5900" dirty="0">
                <a:solidFill>
                  <a:srgbClr val="FFFFFF"/>
                </a:solidFill>
              </a:rPr>
              <a:t>-ОВД</a:t>
            </a:r>
          </a:p>
          <a:p>
            <a:r>
              <a:rPr lang="ru-RU" sz="5900" dirty="0">
                <a:solidFill>
                  <a:srgbClr val="FFFFFF"/>
                </a:solidFill>
              </a:rPr>
              <a:t>-Политико-географическое положение страны</a:t>
            </a:r>
          </a:p>
          <a:p>
            <a:r>
              <a:rPr lang="ru-RU" sz="5900" dirty="0">
                <a:solidFill>
                  <a:srgbClr val="FFFFFF"/>
                </a:solidFill>
              </a:rPr>
              <a:t>-Монархия</a:t>
            </a:r>
          </a:p>
          <a:p>
            <a:r>
              <a:rPr lang="ru-RU" sz="5900" dirty="0">
                <a:solidFill>
                  <a:srgbClr val="FFFFFF"/>
                </a:solidFill>
              </a:rPr>
              <a:t>-Республика</a:t>
            </a:r>
          </a:p>
          <a:p>
            <a:r>
              <a:rPr lang="ru-RU" sz="5900" dirty="0">
                <a:solidFill>
                  <a:srgbClr val="FFFFFF"/>
                </a:solidFill>
              </a:rPr>
              <a:t>-Унитарное государство</a:t>
            </a:r>
          </a:p>
          <a:p>
            <a:r>
              <a:rPr lang="ru-RU" sz="5900" dirty="0">
                <a:solidFill>
                  <a:srgbClr val="FFFFFF"/>
                </a:solidFill>
              </a:rPr>
              <a:t>-Федеративное государство</a:t>
            </a:r>
          </a:p>
          <a:p>
            <a:r>
              <a:rPr lang="ru-RU" sz="5900" dirty="0">
                <a:solidFill>
                  <a:srgbClr val="FFFFFF"/>
                </a:solidFill>
              </a:rPr>
              <a:t>-Геополитика</a:t>
            </a:r>
          </a:p>
          <a:p>
            <a:r>
              <a:rPr lang="ru-RU" dirty="0">
                <a:solidFill>
                  <a:srgbClr val="FFFFFF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FFFF"/>
                </a:solidFill>
              </a:rPr>
              <a:t>Дайте развернутый ответ</a:t>
            </a:r>
            <a:endParaRPr lang="ru-RU" u="sng" dirty="0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>
                <a:solidFill>
                  <a:srgbClr val="FFFFFF"/>
                </a:solidFill>
              </a:rPr>
              <a:t>Что объединяет группу стран с переходной экономикой?</a:t>
            </a:r>
          </a:p>
          <a:p>
            <a:pPr lvl="0"/>
            <a:r>
              <a:rPr lang="ru-RU" sz="4000" dirty="0">
                <a:solidFill>
                  <a:srgbClr val="FFFFFF"/>
                </a:solidFill>
              </a:rPr>
              <a:t>Приведите примеры «горячих точек» планеты</a:t>
            </a:r>
          </a:p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643998" cy="121444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Какие  страны одновременно входят в первую десятку стран мира по размерам территории и по численности населения:</a:t>
            </a:r>
            <a:endParaRPr lang="ru-RU" sz="24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571612"/>
            <a:ext cx="9001156" cy="1714512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Россия 		4. ФРГ   		 7. Индия	</a:t>
            </a:r>
          </a:p>
          <a:p>
            <a:pPr marL="457200" indent="-457200" algn="l"/>
            <a:r>
              <a:rPr lang="ru-RU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Пакистан	5. Бразилия	 8. Китай</a:t>
            </a:r>
          </a:p>
          <a:p>
            <a:pPr marL="457200" indent="-457200" algn="l"/>
            <a:r>
              <a:rPr lang="ru-RU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Австралия	6. Нигерия	 9. Мексика 	</a:t>
            </a:r>
            <a:endParaRPr lang="ru-RU" sz="24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71475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Россия 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4. ФРГ   		</a:t>
            </a: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7. Индия	</a:t>
            </a:r>
          </a:p>
          <a:p>
            <a:pPr marL="457200" indent="-457200"/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Пакистан	</a:t>
            </a: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Бразилия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8. Китай</a:t>
            </a:r>
          </a:p>
          <a:p>
            <a:pPr marL="457200" indent="-457200"/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Австралия	6. Нигерия	 9. Мексика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214290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Выберите столицы стран, входящих в «Большую семёрку»: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Рим		4. Дели		7. Вашингтон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Оттава		5. Пекин		8. Лондон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Берлин		6. Париж		9. Канберра</a:t>
            </a:r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35756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Рим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4. Дели		</a:t>
            </a: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7.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Вашингтон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Оттава	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5. Пекин		</a:t>
            </a: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 Лондон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Берлин		6. Париж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9. Канберра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Определите, к какой из подгрупп относятся страны:</a:t>
            </a:r>
            <a:endParaRPr lang="ru-RU" sz="24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Бангладеш	 6. Бразилия	   11. Индия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Непал		 7. Малайзия	   12. Чад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Кувейт		 8. Мексика	   13. Таиланд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ОАЭ		 9. Ливия		   14. Эфиопия</a:t>
            </a:r>
          </a:p>
          <a:p>
            <a:pPr>
              <a:buNone/>
            </a:pPr>
            <a:r>
              <a:rPr lang="ru-RU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Сингапур	 10. Тайвань	   15. Китай</a:t>
            </a:r>
          </a:p>
          <a:p>
            <a:pPr>
              <a:buNone/>
            </a:pPr>
            <a:endParaRPr lang="ru-RU" sz="24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Ключевые страны –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НИС –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4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Нефтеэкспортирующие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Наименее развитые страны -</a:t>
            </a:r>
            <a:endParaRPr lang="ru-RU" sz="24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Ключевые страны – </a:t>
            </a: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Бразилия, Мексика, 						Индия, Китай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500174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НИС – </a:t>
            </a: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Малайзия, Таиланд, Сингапур, Тайвань			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286124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err="1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Нефтеэкспортирующие</a:t>
            </a: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Кувейт, ОАЭ, Ливия		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4929198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Наименее развитые страны – </a:t>
            </a: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Непал, Эфиопия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	        Чад, 	Бангладеш </a:t>
            </a:r>
            <a:endParaRPr lang="ru-RU" sz="24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8858312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Экономически развитая страна, входит в «Большую семёрку», известна в мире продукцией электроники, автомобилестроения, робототехники;</a:t>
            </a:r>
            <a:endParaRPr lang="ru-RU" sz="24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571744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Показатель ИЧР один из самых  высоких в мире;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357187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Страна высокой культуры и сплошной грамотности;</a:t>
            </a:r>
            <a:endParaRPr lang="ru-RU" sz="24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85776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Частью образа жизни населения являются давние культурные, бытовые традиции:</a:t>
            </a:r>
            <a:endParaRPr lang="ru-RU" sz="24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28604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Назовите страну</a:t>
            </a:r>
            <a:endParaRPr lang="ru-RU" sz="20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остя\Desktop\оксана_япония\clgjcev67txlk7g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318634" cy="2857496"/>
          </a:xfrm>
          <a:prstGeom prst="rect">
            <a:avLst/>
          </a:prstGeom>
          <a:noFill/>
        </p:spPr>
      </p:pic>
      <p:pic>
        <p:nvPicPr>
          <p:cNvPr id="5" name="Picture 2" descr="C:\Users\костя\Desktop\оксана_япония\eab37f4593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36394"/>
            <a:ext cx="3714712" cy="4021606"/>
          </a:xfrm>
          <a:prstGeom prst="rect">
            <a:avLst/>
          </a:prstGeom>
          <a:noFill/>
        </p:spPr>
      </p:pic>
      <p:pic>
        <p:nvPicPr>
          <p:cNvPr id="7" name="Picture 2" descr="C:\Users\костя\Desktop\оксана_япония\go_fudzi_jap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950" y="2786058"/>
            <a:ext cx="5435050" cy="4071942"/>
          </a:xfrm>
          <a:prstGeom prst="rect">
            <a:avLst/>
          </a:prstGeom>
          <a:noFill/>
        </p:spPr>
      </p:pic>
      <p:pic>
        <p:nvPicPr>
          <p:cNvPr id="6" name="Picture 2" descr="C:\Users\костя\Desktop\оксана_япония\4513.image_midd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0"/>
            <a:ext cx="5429256" cy="3758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rgbClr val="04617B"/>
      </a:lt1>
      <a:dk2>
        <a:srgbClr val="04617B"/>
      </a:dk2>
      <a:lt2>
        <a:srgbClr val="009DD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188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Тема Office</vt:lpstr>
      <vt:lpstr>Тема  Политическая карта мира (обобщение знаний)</vt:lpstr>
      <vt:lpstr>ОБЪЯСНИ ПОНЯТИЯ: </vt:lpstr>
      <vt:lpstr>Дайте развернутый ответ</vt:lpstr>
      <vt:lpstr> Какие  страны одновременно входят в первую десятку стран мира по размерам территории и по численности населения:</vt:lpstr>
      <vt:lpstr>Презентация PowerPoint</vt:lpstr>
      <vt:lpstr> Определите, к какой из подгрупп относятся страны:</vt:lpstr>
      <vt:lpstr>Презентация PowerPoint</vt:lpstr>
      <vt:lpstr>    Экономически развитая страна, входит в «Большую семёрку», известна в мире продукцией электроники, автомобилестроения, робототехники;</vt:lpstr>
      <vt:lpstr>Презентация PowerPoint</vt:lpstr>
      <vt:lpstr>Презентация PowerPoint</vt:lpstr>
      <vt:lpstr> Назовите страну  Экономически развитая страна, входит в «Большую семёрку», известна в мире продукцией электроники, автомобилестроения; </vt:lpstr>
      <vt:lpstr>Лидеры спорта</vt:lpstr>
      <vt:lpstr>Карты - анаморфозы</vt:lpstr>
      <vt:lpstr>Численность населения</vt:lpstr>
      <vt:lpstr>Презентация PowerPoint</vt:lpstr>
      <vt:lpstr>Презентация PowerPoint</vt:lpstr>
      <vt:lpstr>Презентация PowerPoint</vt:lpstr>
      <vt:lpstr>Найди на карте:</vt:lpstr>
      <vt:lpstr>Д/З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Политическая карта мира (обобщение знаний)</dc:title>
  <dc:creator>костя</dc:creator>
  <cp:lastModifiedBy>Светик</cp:lastModifiedBy>
  <cp:revision>48</cp:revision>
  <dcterms:created xsi:type="dcterms:W3CDTF">2011-10-07T07:35:41Z</dcterms:created>
  <dcterms:modified xsi:type="dcterms:W3CDTF">2017-01-19T17:53:29Z</dcterms:modified>
</cp:coreProperties>
</file>