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9E85-CC18-4376-AE9D-01E5C92C250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C362-2221-4E17-B785-33D3DE1D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0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9E85-CC18-4376-AE9D-01E5C92C250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C362-2221-4E17-B785-33D3DE1D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7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9E85-CC18-4376-AE9D-01E5C92C250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C362-2221-4E17-B785-33D3DE1D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0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9E85-CC18-4376-AE9D-01E5C92C250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C362-2221-4E17-B785-33D3DE1D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4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9E85-CC18-4376-AE9D-01E5C92C250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C362-2221-4E17-B785-33D3DE1D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9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9E85-CC18-4376-AE9D-01E5C92C250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C362-2221-4E17-B785-33D3DE1D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4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9E85-CC18-4376-AE9D-01E5C92C250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C362-2221-4E17-B785-33D3DE1D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6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9E85-CC18-4376-AE9D-01E5C92C250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C362-2221-4E17-B785-33D3DE1D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7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9E85-CC18-4376-AE9D-01E5C92C250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C362-2221-4E17-B785-33D3DE1D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2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9E85-CC18-4376-AE9D-01E5C92C250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C362-2221-4E17-B785-33D3DE1D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5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9E85-CC18-4376-AE9D-01E5C92C250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C362-2221-4E17-B785-33D3DE1D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4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9E85-CC18-4376-AE9D-01E5C92C250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C362-2221-4E17-B785-33D3DE1D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2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защиты населения от последствий аварий на взрывопожароопасных объектах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5034136" cy="33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7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действовать в завале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5551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Дышите глубоко, не поддавайтесь панике и не падайте духом. Сосредоточьтесь на самом важном. </a:t>
            </a:r>
          </a:p>
          <a:p>
            <a:pPr indent="536575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момент обрушения важно выбрать такое место и положение, чтобы не придавило какую-либо часть тела, особенно конечности, так как это приведет к потере кровообращения. </a:t>
            </a:r>
          </a:p>
          <a:p>
            <a:pPr indent="536575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Старайтесь выжить любой ценой, верьте, что помощь придет обязательно. При необходимости окажите себе первую медицинскую помощь.</a:t>
            </a:r>
          </a:p>
          <a:p>
            <a:pPr indent="536575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Попытайтесь приспособиться к обстановке и осмотреться, поискать возможный выход. </a:t>
            </a:r>
          </a:p>
          <a:p>
            <a:pPr indent="536575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Постарайтесь определить, где вы находитесь, нет ли рядом других людей: прислушайтесь, подайте голос.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2"/>
          <a:stretch/>
        </p:blipFill>
        <p:spPr bwMode="auto">
          <a:xfrm>
            <a:off x="323528" y="4922789"/>
            <a:ext cx="2516510" cy="180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2399928" cy="179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08" y="4941168"/>
            <a:ext cx="3176376" cy="179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16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действовать в завале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Поищите в карманах или поблизости предметы, которые могли бы помочь подать световые или звуковые сигналы (например, фонарик, зеркальце, а также металлические предметы, которыми можно постучать по трубе или стене и тем самым привлечь к себе внимание, например мобильный телефон, если он у вас есть). </a:t>
            </a:r>
          </a:p>
          <a:p>
            <a:pPr indent="536575" algn="just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единственным путем выхода является узкий лаз, постарайтесь протиснуться через него. Для этого необходимо расслабить мышцы тела и двигаться, прижав локти к телу. 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28" y="4221088"/>
            <a:ext cx="3073524" cy="245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64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04045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способен выдержать жажду до трех суток, а голод значительно дольше, если не будет бесполезно расходовать энергию.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71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04045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свой план эвакуации при взрыве на  взрывопожароопасном объекте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9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23622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Федеральный закон «О промышленной безопасности опасных производственных объектов» (принят Государственной Думой 20 июня 1997 г.)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85293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опасные производственные объекты разделены на 2 категории и определены предельные нормы опасных веществ на объекте.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215636"/>
            <a:ext cx="3684271" cy="245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3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категория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336" y="1117918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относятся объекты, на которых получают, хранят и транспортируют следующие опасные вещества: 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944" y="234888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воспламеняющиеся вещества (газы, которые при нормальном давлении и в смеси с воздухом становятся самовоспламеняющимися);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окисляющиеся вещества (вещества, поддерживающие горение);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горючие вещества (вещества, способные самовозгораться, а также возгораться от источника зажигания и гореть после его удаления); взрывчатые вещества.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4315"/>
            <a:ext cx="3673544" cy="194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категория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980728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относятся объекты, использующие оборудование под высоким давлением (более 0,07 МПа) или с температурой воды более 115 °С.: 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9288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Такими взрывопожароопасными объектами могут быть не только промышленные, но также транспортные средства со взрывоопасными грузами.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25" y="4055123"/>
            <a:ext cx="4488731" cy="261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0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Предельное количество опасных веществ, определяющих обязательность разработки декларации промышленной безопасности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1296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4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меры по повышению безопасности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перевод потенциально опасных объектов экономики на современные, более безопасные технологии и вывод их из населенных пунктов;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внедрение современных систем контроля и управления за опасными технологическими процессами;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совершенствование системы подготовки производственного персонала и населения в условиях чрезвычайных ситуаций и ряд других мероприятий.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7112"/>
            <a:ext cx="3022077" cy="226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54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действовать при внезапном обрушении здания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266" y="1916832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Услышав взрыв или обнаружив, что здание теряет свою устойчивость, постарайтесь как можно быстрее покинуть его, взяв документы, деньги и предметы первой необходимости. </a:t>
            </a:r>
          </a:p>
          <a:p>
            <a:pPr indent="536575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Покидая помещение, спускайтесь по лестнице, а не в лифте, так как он в любой момент может выйти из строя. </a:t>
            </a:r>
          </a:p>
          <a:p>
            <a:pPr indent="536575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Оказавшись на улице, не стойте вблизи зданий, а перейдите на открытое пространство.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89096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01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действовать при внезапном обрушении здания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72816"/>
            <a:ext cx="822238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509120"/>
            <a:ext cx="8150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угрозе взрыва ложитесь на живот подальше от окон, дверей и лестниц, прикрывая голову руками. Справа — стол (если под него спрятаться) может защитить от падающих предметов и обломков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119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действовать при внезапном обрушении здания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39937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находитесь в здании, то немедленно отключите воду, электричество и газ. При отсутствии возможности покинуть здание займите самое безопасное место: проемы капитальных внутренних стен, углы, образованные этими стенами, под балками каркаса. Если возможно, спрячьтесь под стол — он защитит вас от падающих предметов и обломков.</a:t>
            </a:r>
          </a:p>
          <a:p>
            <a:pPr indent="536575" algn="just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536575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Откройте дверь из квартиры, чтобы обеспечить себе выход в случае необходимости. Не поддавайтесь панике и сохраняйте спокойствие. Держитесь подальше от окон, электроприборов.</a:t>
            </a:r>
          </a:p>
          <a:p>
            <a:pPr indent="536575" algn="just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536575"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возник пожар, сразу же попытайтесь потушить его. Не выходите на балкон. Не пользуйтесь спичками, потому что может существовать опасность утечки газа и произойти взрыв.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740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658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Обеспечение защиты населения от последствий аварий на взрывопожароопасных объектах</vt:lpstr>
      <vt:lpstr>Федеральный закон «О промышленной безопасности опасных производственных объектов» (принят Государственной Думой 20 июня 1997 г.)</vt:lpstr>
      <vt:lpstr>Первая категория</vt:lpstr>
      <vt:lpstr>Вторая категория</vt:lpstr>
      <vt:lpstr>Предельное количество опасных веществ, определяющих обязательность разработки декларации промышленной безопасности</vt:lpstr>
      <vt:lpstr>Планируемые меры по повышению безопасности</vt:lpstr>
      <vt:lpstr>Как действовать при внезапном обрушении здания</vt:lpstr>
      <vt:lpstr>Как действовать при внезапном обрушении здания</vt:lpstr>
      <vt:lpstr>Как действовать при внезапном обрушении здания</vt:lpstr>
      <vt:lpstr>Как действовать в завале</vt:lpstr>
      <vt:lpstr>Как действовать в завале</vt:lpstr>
      <vt:lpstr>Внимание! 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защиты населения от последствий аварий на взрывопожароопасных объектах</dc:title>
  <dc:creator>PC-305</dc:creator>
  <cp:lastModifiedBy>PC-305</cp:lastModifiedBy>
  <cp:revision>5</cp:revision>
  <dcterms:created xsi:type="dcterms:W3CDTF">2016-01-27T07:27:52Z</dcterms:created>
  <dcterms:modified xsi:type="dcterms:W3CDTF">2016-01-27T08:18:07Z</dcterms:modified>
</cp:coreProperties>
</file>