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8" r:id="rId13"/>
    <p:sldId id="269" r:id="rId14"/>
    <p:sldId id="271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72" r:id="rId23"/>
    <p:sldId id="273" r:id="rId24"/>
    <p:sldId id="274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otizz.ru/data/Filtri/pdff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28800"/>
            <a:ext cx="6172200" cy="338976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химической защиты населения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661248"/>
            <a:ext cx="6172200" cy="7136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 класс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359d8c0-9ce6-4c49-b0ce-5f09d111b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288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k-bastion.ru/public/uploads/gallery/61/25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40767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385862"/>
            <a:ext cx="457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Шланговый противогаз ПШ-1С, ПШ – 1Б-20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pk-bastion.ru/public/uploads/products/full/f1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0688"/>
            <a:ext cx="414337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148064" y="5606946"/>
            <a:ext cx="3168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Самоспасатель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k-bastion.ru/public/promo_cache/product13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032448" cy="424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5162709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 – 20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xn--74-mlc6aplz.xn--p1ai/userfiles/content/0/0/1/188_b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3813810" cy="364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283968" y="266165"/>
            <a:ext cx="3779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УЗС ВК Экран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29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Противогаз детский фильтрующий ПДФ – 2Д, ПДФ - 2Ш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ротивогаз детский фильтрующий ПДФ-2Д, ПДФ-2Ш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214710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Противогаз детский фильтрующий ПДФ-2Д, ПДФ-2Ш">
            <a:hlinkClick r:id="rId3"/>
          </p:cNvPr>
          <p:cNvPicPr>
            <a:picLocks noGrp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57298"/>
            <a:ext cx="3571900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1537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камеры защитные детские </a:t>
            </a:r>
            <a:b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КЗД-4 и КЗД-6.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амера детская защитная КЗД-4, КЗД-6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378621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ightbox-image" descr="http://ehmz.ru/static/upload/photobank/original/1392192704_kzd6.pn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4" y="1571612"/>
            <a:ext cx="4445029" cy="348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352928" cy="12289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Средства индивидуальной защиты кожи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voenprod.narod.ru/olderfiles/1/0_23201_2fc7bb05_L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5112568" cy="316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baltprof.ru/d/387036/d/2085357221_7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124744"/>
            <a:ext cx="26642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12160" y="5800328"/>
            <a:ext cx="19077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Костюм Л-1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5063744"/>
            <a:ext cx="51125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Общевойсковой защитный костюм (ОЗК), легкий защитный костюм  (Л – 1)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Медицинские средства защиты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Аптечка(АИ-2)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11438"/>
            <a:ext cx="4497983" cy="312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0015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Медицинские средства защиты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Индивидуальный противохимический пакет  (ИПП-8,9,10)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68052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0272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1.Средства </a:t>
            </a:r>
            <a:r>
              <a:rPr lang="ru-RU" b="1" dirty="0"/>
              <a:t>индивидуальной защиты органов дыхания делятся на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dirty="0"/>
              <a:t>а. фильтрующие</a:t>
            </a:r>
          </a:p>
          <a:p>
            <a:pPr marL="0" indent="0">
              <a:buNone/>
            </a:pPr>
            <a:r>
              <a:rPr lang="ru-RU" dirty="0"/>
              <a:t>б. защитные</a:t>
            </a:r>
          </a:p>
          <a:p>
            <a:pPr marL="0" indent="0">
              <a:buNone/>
            </a:pPr>
            <a:r>
              <a:rPr lang="ru-RU" dirty="0"/>
              <a:t>в. и</a:t>
            </a:r>
            <a:r>
              <a:rPr lang="ru-RU" dirty="0" smtClean="0"/>
              <a:t>золирующие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г. </a:t>
            </a:r>
            <a:r>
              <a:rPr lang="ru-RU" dirty="0" smtClean="0"/>
              <a:t>гражданские</a:t>
            </a:r>
          </a:p>
          <a:p>
            <a:pPr marL="0" indent="0">
              <a:buNone/>
            </a:pPr>
            <a:r>
              <a:rPr lang="ru-RU" b="1" dirty="0" smtClean="0"/>
              <a:t>2.Устройство ГП-7.</a:t>
            </a:r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. шлем-маска, фильтрующе- </a:t>
            </a:r>
            <a:r>
              <a:rPr lang="ru-RU" dirty="0" smtClean="0"/>
              <a:t>поглощающая </a:t>
            </a:r>
            <a:r>
              <a:rPr lang="ru-RU" dirty="0"/>
              <a:t>коробка</a:t>
            </a:r>
          </a:p>
          <a:p>
            <a:pPr marL="0" indent="0">
              <a:buNone/>
            </a:pPr>
            <a:r>
              <a:rPr lang="ru-RU" dirty="0"/>
              <a:t>б. шлем-маска, клапанная коробка, фильтрующе- </a:t>
            </a:r>
            <a:r>
              <a:rPr lang="ru-RU" dirty="0" smtClean="0"/>
              <a:t>поглощающая коробка, очки, переговорное устройство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в. шлем-маска, клапанная коробка, фильтрующе- </a:t>
            </a:r>
            <a:r>
              <a:rPr lang="ru-RU" dirty="0" smtClean="0"/>
              <a:t>поглощающая </a:t>
            </a:r>
            <a:r>
              <a:rPr lang="ru-RU" dirty="0"/>
              <a:t>коробка, очки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877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3.К </a:t>
            </a:r>
            <a:r>
              <a:rPr lang="ru-RU" b="1" dirty="0"/>
              <a:t>СИЗ органов дыхания относят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dirty="0"/>
              <a:t>а. респираторы</a:t>
            </a:r>
          </a:p>
          <a:p>
            <a:pPr marL="0" indent="0">
              <a:buNone/>
            </a:pPr>
            <a:r>
              <a:rPr lang="ru-RU" dirty="0"/>
              <a:t>б. общевойсковой защитный комплект(ОЗК)</a:t>
            </a:r>
          </a:p>
          <a:p>
            <a:pPr marL="0" indent="0">
              <a:buNone/>
            </a:pPr>
            <a:r>
              <a:rPr lang="ru-RU" dirty="0"/>
              <a:t>в. </a:t>
            </a:r>
            <a:r>
              <a:rPr lang="ru-RU" dirty="0" smtClean="0"/>
              <a:t>фильтрующие </a:t>
            </a:r>
            <a:r>
              <a:rPr lang="ru-RU" dirty="0"/>
              <a:t>противогазы</a:t>
            </a:r>
          </a:p>
          <a:p>
            <a:pPr marL="0" indent="0">
              <a:buNone/>
            </a:pPr>
            <a:r>
              <a:rPr lang="ru-RU" dirty="0"/>
              <a:t>г. ватно-марлевые повязки</a:t>
            </a:r>
          </a:p>
          <a:p>
            <a:pPr marL="0" indent="0">
              <a:buNone/>
            </a:pPr>
            <a:r>
              <a:rPr lang="ru-RU" dirty="0"/>
              <a:t>д. легкий защитный костюм</a:t>
            </a:r>
          </a:p>
          <a:p>
            <a:pPr marL="0" indent="0">
              <a:buNone/>
            </a:pPr>
            <a:r>
              <a:rPr lang="ru-RU" dirty="0"/>
              <a:t>е. </a:t>
            </a:r>
            <a:r>
              <a:rPr lang="ru-RU" dirty="0" smtClean="0"/>
              <a:t>изолирующие </a:t>
            </a:r>
            <a:r>
              <a:rPr lang="ru-RU" dirty="0"/>
              <a:t>противогазы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1443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4. </a:t>
            </a:r>
            <a:r>
              <a:rPr lang="ru-RU" b="1" dirty="0"/>
              <a:t>К СИЗ кожи относятся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dirty="0"/>
              <a:t>а. респираторы</a:t>
            </a:r>
          </a:p>
          <a:p>
            <a:pPr marL="0" indent="0">
              <a:buNone/>
            </a:pPr>
            <a:r>
              <a:rPr lang="ru-RU" dirty="0"/>
              <a:t>б. общевойсковой защитный комплект(ОЗК)</a:t>
            </a:r>
          </a:p>
          <a:p>
            <a:pPr marL="0" indent="0">
              <a:buNone/>
            </a:pPr>
            <a:r>
              <a:rPr lang="ru-RU" dirty="0"/>
              <a:t>в. гражданские противогазы</a:t>
            </a:r>
          </a:p>
          <a:p>
            <a:pPr marL="0" indent="0">
              <a:buNone/>
            </a:pPr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dirty="0"/>
              <a:t>легкий защитный костюм</a:t>
            </a:r>
          </a:p>
          <a:p>
            <a:pPr marL="0" indent="0">
              <a:buNone/>
            </a:pPr>
            <a:r>
              <a:rPr lang="ru-RU" dirty="0" smtClean="0"/>
              <a:t>д. </a:t>
            </a:r>
            <a:r>
              <a:rPr lang="ru-RU" dirty="0"/>
              <a:t>промышленные противогазы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213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познакомить учащихся со средствами индивидуальной защиты  населения от химических аварий.</a:t>
            </a:r>
          </a:p>
          <a:p>
            <a:endParaRPr lang="ru-RU" dirty="0"/>
          </a:p>
        </p:txBody>
      </p:sp>
      <p:pic>
        <p:nvPicPr>
          <p:cNvPr id="4" name="Рисунок 3" descr="respirator_maska_sh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8141" y="0"/>
            <a:ext cx="2415859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5. </a:t>
            </a:r>
            <a:r>
              <a:rPr lang="ru-RU" b="1" dirty="0"/>
              <a:t>К простейшим фильтрующим СИЗ органов дыхания </a:t>
            </a:r>
            <a:r>
              <a:rPr lang="ru-RU" b="1" dirty="0" smtClean="0"/>
              <a:t>относят:</a:t>
            </a:r>
          </a:p>
          <a:p>
            <a:pPr marL="0" indent="0">
              <a:buNone/>
            </a:pPr>
            <a:r>
              <a:rPr lang="ru-RU" dirty="0"/>
              <a:t>а. противогазы</a:t>
            </a:r>
          </a:p>
          <a:p>
            <a:pPr marL="0" indent="0">
              <a:buNone/>
            </a:pPr>
            <a:r>
              <a:rPr lang="ru-RU" dirty="0"/>
              <a:t>б</a:t>
            </a:r>
            <a:r>
              <a:rPr lang="ru-RU" dirty="0" smtClean="0"/>
              <a:t>. </a:t>
            </a:r>
            <a:r>
              <a:rPr lang="ru-RU" dirty="0"/>
              <a:t>Респираторы</a:t>
            </a:r>
          </a:p>
          <a:p>
            <a:pPr marL="0" indent="0">
              <a:buNone/>
            </a:pPr>
            <a:r>
              <a:rPr lang="ru-RU" dirty="0" smtClean="0"/>
              <a:t>в. </a:t>
            </a:r>
            <a:r>
              <a:rPr lang="ru-RU" dirty="0"/>
              <a:t>ватно-марлевая повязка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7728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1)а, в</a:t>
            </a:r>
          </a:p>
          <a:p>
            <a:pPr marL="0" indent="0">
              <a:buNone/>
            </a:pPr>
            <a:r>
              <a:rPr lang="ru-RU" dirty="0" smtClean="0"/>
              <a:t>2)б</a:t>
            </a:r>
          </a:p>
          <a:p>
            <a:pPr marL="0" indent="0">
              <a:buNone/>
            </a:pPr>
            <a:r>
              <a:rPr lang="ru-RU" dirty="0" smtClean="0"/>
              <a:t>3)а, в, </a:t>
            </a:r>
            <a:r>
              <a:rPr lang="ru-RU" dirty="0" err="1" smtClean="0"/>
              <a:t>г,е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4)б, г</a:t>
            </a:r>
          </a:p>
          <a:p>
            <a:pPr marL="0" indent="0">
              <a:buNone/>
            </a:pPr>
            <a:r>
              <a:rPr lang="ru-RU" dirty="0" smtClean="0"/>
              <a:t>5)б, 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11б-10б- «5»</a:t>
            </a:r>
          </a:p>
          <a:p>
            <a:pPr marL="0" indent="0">
              <a:buNone/>
            </a:pPr>
            <a:r>
              <a:rPr lang="ru-RU" dirty="0" smtClean="0"/>
              <a:t>9б-7б- «4»</a:t>
            </a:r>
          </a:p>
          <a:p>
            <a:pPr marL="0" indent="0">
              <a:buNone/>
            </a:pPr>
            <a:r>
              <a:rPr lang="ru-RU" dirty="0" smtClean="0"/>
              <a:t>6б-5б- «3»</a:t>
            </a:r>
          </a:p>
          <a:p>
            <a:pPr marL="0" indent="0">
              <a:buNone/>
            </a:pPr>
            <a:r>
              <a:rPr lang="ru-RU" dirty="0" smtClean="0"/>
              <a:t>4б-2б- «2»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2797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Порядок надевания противогаза и снятие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encrypted-tbn0.gstatic.com/images?q=tbn:ANd9GcRaPZzkOpUyOlPqFHO-d5ZagbzGSNSQ2FKbRfZjh0kKn5zyicXfg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8884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рядок надевания противогаз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12976"/>
            <a:ext cx="41044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424936" cy="141763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Закрепление пройденного материала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24936" cy="4873752"/>
          </a:xfrm>
        </p:spPr>
        <p:txBody>
          <a:bodyPr/>
          <a:lstStyle/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Предназначение средств индивидуальной защиты?</a:t>
            </a:r>
          </a:p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Назовите средства индивидуальной защиты дыхательных путей?</a:t>
            </a:r>
          </a:p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 каких основных частей состоит противогаз ГП – 5,7?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352928" cy="4873752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Прочитать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параграф  страница  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Записать в тетради правила безопасного поведения в условиях химической аварии.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nanio.ru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89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6120680" cy="12961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мероприятия по химической защите населения включают: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encrypted-tbn1.gstatic.com/images?q=tbn:ANd9GcR-XG_hRfDnKayLTZbmVYpO57U95uLVK3OyG4ZrK3E1-SWGqzDu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025463"/>
            <a:ext cx="85689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своевременное обнаружение возникновения химической аварии и оповещение о ней;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населения, персонала аварийного объекта и участников ликвидации последствий химической аварии средствами индивидуальной защиты органов дыхания и кожи и применение этих средств;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укрытие населения и персонала в убежищах, обеспечивающих защиту от АХОВ.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индивидуальной защиты органов дыхания и кожи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496944" cy="470113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СИЗ - предназначены для предотвращения сверхнормативного воздействия на людей опасных и вредных аэрозолей, газов и паров, попавших в окружающую среду при разрушении оборудования и коммуникаций соответствующих объектов, при применении оружия массового поражения.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30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5089001"/>
            <a:ext cx="2448272" cy="176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предназначению СИЗ подразделяются на три группы: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4248472" cy="5493224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средства индивидуальной защиты органов дыхания,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средства защиты кожи,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медицинские средства индивидуальной защиты.</a:t>
            </a:r>
          </a:p>
          <a:p>
            <a:endParaRPr lang="ru-RU" dirty="0"/>
          </a:p>
        </p:txBody>
      </p:sp>
      <p:pic>
        <p:nvPicPr>
          <p:cNvPr id="5" name="Рисунок 4" descr="https://encrypted-tbn0.gstatic.com/images?q=tbn:ANd9GcQocA_f_7qM_kvz-BFlUG2IJymzlU8rQVbygxwu680psdqUOAn_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492896"/>
            <a:ext cx="2736304" cy="194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69.img.avito.st/1280x960/12876257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268760"/>
            <a:ext cx="1749640" cy="130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аи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4406848"/>
            <a:ext cx="2736304" cy="2024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9087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Создатель противогаза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4176464" cy="5061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Николай Дмитриевич Зелинский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(1861-1953гг.)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Использовал адсорбционную способность углерода в изобретенном им угольном противогазе (1915г.)</a:t>
            </a:r>
          </a:p>
        </p:txBody>
      </p:sp>
      <p:pic>
        <p:nvPicPr>
          <p:cNvPr id="4" name="Picture 2" descr="C:\Users\Фёдор\Desktop\1006845_I40003G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388843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967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Фильтрующие противогазы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encrypted-tbn1.gstatic.com/images?q=tbn:ANd9GcS5BRwzoJFjDvDDHBx41Bvi9yDW8ck8sNty3eHGWbgCaCVtKatLD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49694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01122" cy="10001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Гражданский противогаз ГП 7 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143372" y="1571612"/>
            <a:ext cx="4500594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– лицевая часть, 2 – фильтрующе-лицевая коробка, 3 – трикотажный чехол, 4 – узел клапана вдоха, 5 – переговорное устройство (мембрана), узел клапана выдоха, 7 – обтюратор, 8 наголовник (затылочная пластина), 9 – лобная лямка, 10 – височные лямки, 11 – щечные лямки, 12 – пряжки, 13 – сумка.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://zavantag.com/tw_files2/urls_5/2021/d-2020891/2020891_html_m58bd39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42148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676456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Изолирующие средства защиты органов дыхания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protivogaz.com/public/uploads/products/full/f14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860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s310417.vk.me/v310417120/9b3f/yIOkNnbNmB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3358040" cy="450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2204864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ИП – 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2348880"/>
            <a:ext cx="1414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ИП – 4М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148</TotalTime>
  <Words>513</Words>
  <Application>Microsoft Office PowerPoint</Application>
  <PresentationFormat>Экран (4:3)</PresentationFormat>
  <Paragraphs>87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Обеспечение химической защиты населения</vt:lpstr>
      <vt:lpstr>Слайд 2</vt:lpstr>
      <vt:lpstr>Основные мероприятия по химической защите населения включают:</vt:lpstr>
      <vt:lpstr>Средства индивидуальной защиты органов дыхания и кожи</vt:lpstr>
      <vt:lpstr>По предназначению СИЗ подразделяются на три группы: </vt:lpstr>
      <vt:lpstr>Создатель противогаза</vt:lpstr>
      <vt:lpstr>Фильтрующие противогазы</vt:lpstr>
      <vt:lpstr>Гражданский противогаз ГП 7 </vt:lpstr>
      <vt:lpstr>Изолирующие средства защиты органов дыхания </vt:lpstr>
      <vt:lpstr>Слайд 10</vt:lpstr>
      <vt:lpstr>Слайд 11</vt:lpstr>
      <vt:lpstr>Противогаз детский фильтрующий ПДФ – 2Д, ПДФ - 2Ш</vt:lpstr>
      <vt:lpstr>камеры защитные детские  КЗД-4 и КЗД-6.</vt:lpstr>
      <vt:lpstr>Средства индивидуальной защиты кожи</vt:lpstr>
      <vt:lpstr>Медицинские средства защиты</vt:lpstr>
      <vt:lpstr>Медицинские средства защиты</vt:lpstr>
      <vt:lpstr>ТЕСТ</vt:lpstr>
      <vt:lpstr>тест</vt:lpstr>
      <vt:lpstr>тест</vt:lpstr>
      <vt:lpstr>тест</vt:lpstr>
      <vt:lpstr>проверка</vt:lpstr>
      <vt:lpstr>Порядок надевания противогаза и снятие</vt:lpstr>
      <vt:lpstr>Закрепление пройденного материала</vt:lpstr>
      <vt:lpstr>Домашнее задание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химической защиты населения</dc:title>
  <dc:creator>Serega</dc:creator>
  <cp:lastModifiedBy>Clinic</cp:lastModifiedBy>
  <cp:revision>20</cp:revision>
  <dcterms:created xsi:type="dcterms:W3CDTF">2016-02-10T19:13:37Z</dcterms:created>
  <dcterms:modified xsi:type="dcterms:W3CDTF">2023-02-14T21:46:18Z</dcterms:modified>
</cp:coreProperties>
</file>