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9" r:id="rId11"/>
    <p:sldId id="264" r:id="rId12"/>
    <p:sldId id="265" r:id="rId13"/>
    <p:sldId id="270" r:id="rId14"/>
    <p:sldId id="271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8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2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31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3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81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4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07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4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1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9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5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5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7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3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4A91-8FC9-4D4F-897F-1615C3073C9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374F7F-F4CF-4690-A10E-247E2BBAD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879232"/>
            <a:ext cx="8915399" cy="1477106"/>
          </a:xfrm>
        </p:spPr>
        <p:txBody>
          <a:bodyPr>
            <a:noAutofit/>
          </a:bodyPr>
          <a:lstStyle/>
          <a:p>
            <a:r>
              <a:rPr lang="ru-RU" sz="11500" i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Обереги из трав</a:t>
            </a:r>
            <a:endParaRPr lang="ru-RU" sz="11500" i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t="7771" b="9292"/>
          <a:stretch/>
        </p:blipFill>
        <p:spPr>
          <a:xfrm>
            <a:off x="3083170" y="2399429"/>
            <a:ext cx="6972298" cy="44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5236" y="492369"/>
            <a:ext cx="8390918" cy="63656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Шиповник (листья, плоды, засушенные лепестки). </a:t>
            </a:r>
            <a:r>
              <a:rPr lang="ru-RU" sz="2400" dirty="0">
                <a:solidFill>
                  <a:srgbClr val="7030A0"/>
                </a:solidFill>
              </a:rPr>
              <a:t>Наполнен любовным волшебством, стирает все социальные границы, способствует появлению тёплых чувств. Если при сборе плодов или листьев для талисмана вы поранились о шипы, может случиться фатальная страсть.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Яблоня (листья). </a:t>
            </a:r>
            <a:r>
              <a:rPr lang="ru-RU" sz="2400" dirty="0">
                <a:solidFill>
                  <a:srgbClr val="7030A0"/>
                </a:solidFill>
              </a:rPr>
              <a:t>Помогает привлечь именно того мужчину, который вам нужен. Сила яблони пробуждает в женщине чувственность.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Иван чай. </a:t>
            </a:r>
            <a:r>
              <a:rPr lang="ru-RU" sz="2400" dirty="0">
                <a:solidFill>
                  <a:srgbClr val="7030A0"/>
                </a:solidFill>
              </a:rPr>
              <a:t>Сохраняет любовь и преданность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Липа.</a:t>
            </a:r>
            <a:r>
              <a:rPr lang="ru-RU" sz="2400" dirty="0" smtClean="0">
                <a:solidFill>
                  <a:srgbClr val="7030A0"/>
                </a:solidFill>
              </a:rPr>
              <a:t> Самое </a:t>
            </a:r>
            <a:r>
              <a:rPr lang="ru-RU" sz="2400" dirty="0">
                <a:solidFill>
                  <a:srgbClr val="7030A0"/>
                </a:solidFill>
              </a:rPr>
              <a:t>светлое, сердечное дерево. Считается, что липа сплачивает семью. А липовый чай оказывает даже привораживающее действие, правда, подействует оно на собственного мужа или жену. Им нельзя пользоваться в корыстных целях, с темными мыслями разрушать семью.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8" y="4548554"/>
            <a:ext cx="3472647" cy="23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изобилие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5614" y="1770185"/>
            <a:ext cx="8778997" cy="48299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Дубовый мох. </a:t>
            </a:r>
            <a:r>
              <a:rPr lang="ru-RU" sz="2800" dirty="0">
                <a:solidFill>
                  <a:srgbClr val="7030A0"/>
                </a:solidFill>
              </a:rPr>
              <a:t>Гарантирует денежный рост, обеспечивает удачу в начале новых дел карьеристам и тем, кто стремится к успеху.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Гвоздика садовая. </a:t>
            </a:r>
            <a:r>
              <a:rPr lang="ru-RU" sz="2800" dirty="0">
                <a:solidFill>
                  <a:srgbClr val="7030A0"/>
                </a:solidFill>
              </a:rPr>
              <a:t>Цветёт до поздней осени и привлекает богатство. Это растение помогает женщинам и дарит огромное количество энергии. Оно также способствует реализации желаний.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Кукуруза (часть початка, зерна). </a:t>
            </a:r>
            <a:r>
              <a:rPr lang="ru-RU" sz="2800" dirty="0">
                <a:solidFill>
                  <a:srgbClr val="7030A0"/>
                </a:solidFill>
              </a:rPr>
              <a:t>Притягивает деньги и достаток к владельцу талисмана.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4331677"/>
            <a:ext cx="2526323" cy="25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сила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2164" y="2133600"/>
            <a:ext cx="8262448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Ольха (листья, плоды). </a:t>
            </a:r>
            <a:r>
              <a:rPr lang="ru-RU" sz="2800" dirty="0">
                <a:solidFill>
                  <a:srgbClr val="7030A0"/>
                </a:solidFill>
              </a:rPr>
              <a:t>Покровительствует семье, улучшает отношения с родственниками, способствует «привязке» мужа к домашнему очагу.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Акация (листья).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7030A0"/>
                </a:solidFill>
              </a:rPr>
              <a:t>Помогает парам зачать ребёнка, только носить амулет с акацией следует и мужу, и жене.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2" y="4439383"/>
            <a:ext cx="3063582" cy="24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колдовства</a:t>
            </a:r>
            <a:endParaRPr lang="ru-RU" sz="5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88831"/>
            <a:ext cx="8915400" cy="5111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Считается</a:t>
            </a:r>
            <a:r>
              <a:rPr lang="ru-RU" sz="2800" dirty="0">
                <a:solidFill>
                  <a:srgbClr val="7030A0"/>
                </a:solidFill>
              </a:rPr>
              <a:t>, что от колдовства могут защитить: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ячмень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чеснок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лук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рябина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берёза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самшит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бузина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2267642"/>
            <a:ext cx="4587298" cy="45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231" y="624110"/>
            <a:ext cx="10058400" cy="128089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РАСКРОЮТ ЭКСТРАСЕНСОРНЫЕ СПОСОБНОСТИ, разовьют “третий глаз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ромашка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орхидея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23332"/>
            <a:ext cx="4633662" cy="47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зарядить свой талисман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9108" y="2133599"/>
            <a:ext cx="9265504" cy="460716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7030A0"/>
                </a:solidFill>
              </a:rPr>
              <a:t>Взяв в руки готовый </a:t>
            </a:r>
            <a:r>
              <a:rPr lang="ru-RU" sz="3200" dirty="0" smtClean="0">
                <a:solidFill>
                  <a:srgbClr val="7030A0"/>
                </a:solidFill>
              </a:rPr>
              <a:t>оберег, </a:t>
            </a:r>
            <a:r>
              <a:rPr lang="ru-RU" sz="3200" dirty="0">
                <a:solidFill>
                  <a:srgbClr val="7030A0"/>
                </a:solidFill>
              </a:rPr>
              <a:t>передайте ему свой запрос. </a:t>
            </a:r>
            <a:endParaRPr lang="ru-RU" sz="32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Вообразите</a:t>
            </a:r>
            <a:r>
              <a:rPr lang="ru-RU" sz="3200" dirty="0">
                <a:solidFill>
                  <a:srgbClr val="7030A0"/>
                </a:solidFill>
              </a:rPr>
              <a:t>, как тепло ваших ладоней согревает мешочек с травами, превращая его в особенный предмет. </a:t>
            </a:r>
            <a:endParaRPr lang="ru-RU" sz="32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Можно </a:t>
            </a:r>
            <a:r>
              <a:rPr lang="ru-RU" sz="3200" dirty="0">
                <a:solidFill>
                  <a:srgbClr val="7030A0"/>
                </a:solidFill>
              </a:rPr>
              <a:t>приговаривать: «Помогай мне», детально не конкретизируя в чём, иначе вы ограничите силу оберега. </a:t>
            </a:r>
            <a:endParaRPr lang="ru-RU" sz="32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Просто </a:t>
            </a:r>
            <a:r>
              <a:rPr lang="ru-RU" sz="3200" dirty="0">
                <a:solidFill>
                  <a:srgbClr val="7030A0"/>
                </a:solidFill>
              </a:rPr>
              <a:t>представьте, как он впитывает вашу энергию и наполняется ей.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32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носить и где хранить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6954" y="1570892"/>
            <a:ext cx="8932984" cy="52871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7030A0"/>
                </a:solidFill>
              </a:rPr>
              <a:t>Носить </a:t>
            </a:r>
            <a:r>
              <a:rPr lang="ru-RU" sz="3200" dirty="0" smtClean="0">
                <a:solidFill>
                  <a:srgbClr val="7030A0"/>
                </a:solidFill>
              </a:rPr>
              <a:t>оберег </a:t>
            </a:r>
            <a:r>
              <a:rPr lang="ru-RU" sz="3200" dirty="0">
                <a:solidFill>
                  <a:srgbClr val="7030A0"/>
                </a:solidFill>
              </a:rPr>
              <a:t>можно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в сумочке</a:t>
            </a:r>
            <a:r>
              <a:rPr lang="ru-RU" sz="3200" dirty="0">
                <a:solidFill>
                  <a:srgbClr val="7030A0"/>
                </a:solidFill>
              </a:rPr>
              <a:t>, чтобы контакт был постоянный, а можно оставить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дома</a:t>
            </a:r>
            <a:r>
              <a:rPr lang="ru-RU" sz="3200" dirty="0">
                <a:solidFill>
                  <a:srgbClr val="7030A0"/>
                </a:solidFill>
              </a:rPr>
              <a:t>, чтобы он наполнял ваше родное пространство своей силой –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в шкафу </a:t>
            </a:r>
            <a:r>
              <a:rPr lang="ru-RU" sz="3200" dirty="0">
                <a:solidFill>
                  <a:srgbClr val="7030A0"/>
                </a:solidFill>
              </a:rPr>
              <a:t>с бельём или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в коробочке с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украшениями, над кроватью</a:t>
            </a:r>
            <a:r>
              <a:rPr lang="ru-RU" sz="3200" dirty="0" smtClean="0">
                <a:solidFill>
                  <a:srgbClr val="7030A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7030A0"/>
                </a:solidFill>
              </a:rPr>
              <a:t>В </a:t>
            </a:r>
            <a:r>
              <a:rPr lang="ru-RU" sz="3200" dirty="0">
                <a:solidFill>
                  <a:srgbClr val="7030A0"/>
                </a:solidFill>
              </a:rPr>
              <a:t>любом случае держите его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подальше от чужих глаз</a:t>
            </a:r>
            <a:r>
              <a:rPr lang="ru-RU" sz="3200" dirty="0">
                <a:solidFill>
                  <a:srgbClr val="7030A0"/>
                </a:solidFill>
              </a:rPr>
              <a:t> и помните, что любое магическое действие нужно совершать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с добрыми намерениями</a:t>
            </a:r>
            <a:r>
              <a:rPr lang="ru-RU" sz="32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9120" r="16945" b="4022"/>
          <a:stretch/>
        </p:blipFill>
        <p:spPr>
          <a:xfrm>
            <a:off x="175846" y="2728340"/>
            <a:ext cx="3001108" cy="41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08" y="624110"/>
            <a:ext cx="10351477" cy="1280890"/>
          </a:xfrm>
        </p:spPr>
        <p:txBody>
          <a:bodyPr>
            <a:noAutofit/>
          </a:bodyPr>
          <a:lstStyle/>
          <a:p>
            <a:r>
              <a:rPr lang="ru-RU" sz="8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8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1" y="1905000"/>
            <a:ext cx="4078409" cy="40784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1"/>
          <a:stretch/>
        </p:blipFill>
        <p:spPr>
          <a:xfrm>
            <a:off x="4277700" y="2895600"/>
            <a:ext cx="3651128" cy="3962400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28" y="1905000"/>
            <a:ext cx="3983613" cy="4180246"/>
          </a:xfrm>
        </p:spPr>
      </p:pic>
    </p:spTree>
    <p:extLst>
      <p:ext uri="{BB962C8B-B14F-4D97-AF65-F5344CB8AC3E}">
        <p14:creationId xmlns:p14="http://schemas.microsoft.com/office/powerpoint/2010/main" val="36377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сделать </a:t>
            </a:r>
            <a:r>
              <a:rPr lang="ru-RU" sz="6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оберег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5476" y="1570893"/>
            <a:ext cx="7249135" cy="51698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П</a:t>
            </a:r>
            <a:r>
              <a:rPr lang="ru-RU" sz="2800" dirty="0" smtClean="0">
                <a:solidFill>
                  <a:srgbClr val="7030A0"/>
                </a:solidFill>
              </a:rPr>
              <a:t>риготовить </a:t>
            </a:r>
            <a:r>
              <a:rPr lang="ru-RU" sz="2800" dirty="0">
                <a:solidFill>
                  <a:srgbClr val="7030A0"/>
                </a:solidFill>
              </a:rPr>
              <a:t>натуральный кусок </a:t>
            </a:r>
            <a:r>
              <a:rPr lang="ru-RU" sz="2800" dirty="0" smtClean="0">
                <a:solidFill>
                  <a:srgbClr val="7030A0"/>
                </a:solidFill>
              </a:rPr>
              <a:t>ткани или мешочек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В </a:t>
            </a:r>
            <a:r>
              <a:rPr lang="ru-RU" sz="2800" dirty="0">
                <a:solidFill>
                  <a:srgbClr val="7030A0"/>
                </a:solidFill>
              </a:rPr>
              <a:t>мешочек складываются засушенные предварительно </a:t>
            </a:r>
            <a:r>
              <a:rPr lang="ru-RU" sz="2800" dirty="0" smtClean="0">
                <a:solidFill>
                  <a:srgbClr val="7030A0"/>
                </a:solidFill>
              </a:rPr>
              <a:t>травы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Затем мешочек завязывается яркой </a:t>
            </a:r>
            <a:r>
              <a:rPr lang="ru-RU" sz="2800" dirty="0" smtClean="0">
                <a:solidFill>
                  <a:srgbClr val="7030A0"/>
                </a:solidFill>
              </a:rPr>
              <a:t>лентой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Желательно такой амулет положить или подвесить где-то сверху, тогда он будет распространять свой </a:t>
            </a:r>
            <a:r>
              <a:rPr lang="ru-RU" sz="2800" dirty="0" smtClean="0">
                <a:solidFill>
                  <a:srgbClr val="7030A0"/>
                </a:solidFill>
              </a:rPr>
              <a:t>аромат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2"/>
            <a:ext cx="4255477" cy="31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66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4848" y="773723"/>
            <a:ext cx="7579764" cy="60842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Для начала определитесь с запросом. Вы хотите привлечь </a:t>
            </a:r>
            <a:r>
              <a:rPr lang="ru-RU" sz="2800" dirty="0" smtClean="0">
                <a:solidFill>
                  <a:srgbClr val="7030A0"/>
                </a:solidFill>
              </a:rPr>
              <a:t>любовь или </a:t>
            </a:r>
            <a:r>
              <a:rPr lang="ru-RU" sz="2800" dirty="0">
                <a:solidFill>
                  <a:srgbClr val="7030A0"/>
                </a:solidFill>
              </a:rPr>
              <a:t>богатство, укрепить любовную связь или защититься от негатива?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Важно сделать амулет своими руками: сшить или связать мешочек для трав, собрать растения, составить из них композицию по своему вкусу. Талисман должен вызывать приятные эмоции, поэтому постарайтесь: купите красивую ткань или нитки.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Размер мешочка не повлияет на силу вашего желания быть </a:t>
            </a:r>
            <a:r>
              <a:rPr lang="ru-RU" sz="2800" dirty="0" smtClean="0">
                <a:solidFill>
                  <a:srgbClr val="7030A0"/>
                </a:solidFill>
              </a:rPr>
              <a:t>счастливым, красивым </a:t>
            </a:r>
            <a:r>
              <a:rPr lang="ru-RU" sz="2800" dirty="0">
                <a:solidFill>
                  <a:srgbClr val="7030A0"/>
                </a:solidFill>
              </a:rPr>
              <a:t>и </a:t>
            </a:r>
            <a:r>
              <a:rPr lang="ru-RU" sz="2800" dirty="0" smtClean="0">
                <a:solidFill>
                  <a:srgbClr val="7030A0"/>
                </a:solidFill>
              </a:rPr>
              <a:t>любимым </a:t>
            </a:r>
            <a:r>
              <a:rPr lang="ru-RU" sz="2800" dirty="0">
                <a:solidFill>
                  <a:srgbClr val="7030A0"/>
                </a:solidFill>
              </a:rPr>
              <a:t>– лучше всего, если амулет уместится в ладошке.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1" y="4173415"/>
            <a:ext cx="3765196" cy="26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39970"/>
            <a:ext cx="8911687" cy="1242646"/>
          </a:xfrm>
        </p:spPr>
        <p:txBody>
          <a:bodyPr>
            <a:normAutofit fontScale="90000"/>
          </a:bodyPr>
          <a:lstStyle/>
          <a:p>
            <a:r>
              <a:rPr lang="ru-RU" sz="6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мешочка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36431"/>
            <a:ext cx="8915400" cy="56505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2"/>
                </a:solidFill>
              </a:rPr>
              <a:t>Оранжевый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восстанавливает здоровье, силы, вызывает прилив жизненной энергии.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Красный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привлекает любовь, внимание противоположного пола.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FFFF00"/>
                </a:solidFill>
              </a:rPr>
              <a:t>Жёлтый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гарантирует успех, радость, счастье.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B0F0"/>
                </a:solidFill>
              </a:rPr>
              <a:t>Голубой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защищает от дурного сглаза, порчи и негатива.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Синий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обладает огромной позитивной энергетикой, поэтому, если вы планируете кардинально изменить жизнь, синий цвет – ваш.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B050"/>
                </a:solidFill>
              </a:rPr>
              <a:t>Зелёный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привлекает материальное изобилие и достаток.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Белый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– символ чистоты, хорош для любого светлого амулета.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877" y="624110"/>
            <a:ext cx="10144735" cy="1280890"/>
          </a:xfrm>
        </p:spPr>
        <p:txBody>
          <a:bodyPr>
            <a:normAutofit fontScale="90000"/>
          </a:bodyPr>
          <a:lstStyle/>
          <a:p>
            <a:r>
              <a:rPr lang="ru-RU" sz="53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для магической формулы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4230" y="2133599"/>
            <a:ext cx="7450381" cy="41734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Можно составить композицию из растений – смешать несколько видов, а можно ограничиться одним. 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Некоторое </a:t>
            </a:r>
            <a:r>
              <a:rPr lang="ru-RU" sz="2800" dirty="0" smtClean="0">
                <a:solidFill>
                  <a:srgbClr val="7030A0"/>
                </a:solidFill>
              </a:rPr>
              <a:t>время </a:t>
            </a:r>
            <a:r>
              <a:rPr lang="ru-RU" sz="2800" dirty="0">
                <a:solidFill>
                  <a:srgbClr val="7030A0"/>
                </a:solidFill>
              </a:rPr>
              <a:t>проживите с мыслью, какими травами вам следует наполнить свой </a:t>
            </a:r>
            <a:r>
              <a:rPr lang="ru-RU" sz="2800" dirty="0" smtClean="0">
                <a:solidFill>
                  <a:srgbClr val="7030A0"/>
                </a:solidFill>
              </a:rPr>
              <a:t>оберег, </a:t>
            </a:r>
            <a:r>
              <a:rPr lang="ru-RU" sz="2800" dirty="0">
                <a:solidFill>
                  <a:srgbClr val="7030A0"/>
                </a:solidFill>
              </a:rPr>
              <a:t>и только после этого приступайте к </a:t>
            </a:r>
            <a:r>
              <a:rPr lang="ru-RU" sz="2800" dirty="0" smtClean="0">
                <a:solidFill>
                  <a:srgbClr val="7030A0"/>
                </a:solidFill>
              </a:rPr>
              <a:t>сбору.</a:t>
            </a:r>
            <a:endParaRPr lang="ru-RU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2991338"/>
            <a:ext cx="3866662" cy="38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br>
              <a:rPr lang="ru-RU" sz="5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9336" y="1905000"/>
            <a:ext cx="8434755" cy="48709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Берёза (листья). </a:t>
            </a:r>
            <a:r>
              <a:rPr lang="ru-RU" sz="2400" dirty="0">
                <a:solidFill>
                  <a:srgbClr val="7030A0"/>
                </a:solidFill>
              </a:rPr>
              <a:t>Её сила помогает ослабленным, </a:t>
            </a:r>
            <a:r>
              <a:rPr lang="ru-RU" sz="2400" dirty="0" err="1">
                <a:solidFill>
                  <a:srgbClr val="7030A0"/>
                </a:solidFill>
              </a:rPr>
              <a:t>восстанавливающимся</a:t>
            </a:r>
            <a:r>
              <a:rPr lang="ru-RU" sz="2400" dirty="0">
                <a:solidFill>
                  <a:srgbClr val="7030A0"/>
                </a:solidFill>
              </a:rPr>
              <a:t> после болезни людям, снимает усталость, отгоняет депрессию и тоску.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Дуб (листья, жёлуди). </a:t>
            </a:r>
            <a:r>
              <a:rPr lang="ru-RU" sz="2400" dirty="0">
                <a:solidFill>
                  <a:srgbClr val="7030A0"/>
                </a:solidFill>
              </a:rPr>
              <a:t>Наполняет энергией, дарит долголетие.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Зверобой (трава).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Положительно влияет на жизнедеятельность организма, очищает его, укрепляет связь между душой, телом и разумом.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Лиственница (листья).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Исцеляет нервные расстройства, её мягкая сила помогает увидеть светлую сторону жизни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3522785"/>
            <a:ext cx="3335215" cy="33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34462"/>
            <a:ext cx="8911687" cy="984738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негатива</a:t>
            </a:r>
            <a:endParaRPr lang="ru-RU" sz="54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7539" y="1348153"/>
            <a:ext cx="7631723" cy="55098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Крапива (трава).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Обладает силой, которая противостоит злому колдовству. Поздняя, осенняя крапива оберегает от злых мыслей, направленных против вас. Растение требует особого отношения: не стоит его срывать, осторожно срежьте ножом или ножницами, и оно сохранит свою силу.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Можжевельник (листья)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очищает от зла пространство, в котором вы находитесь. Талисман из можжевельника помогает для защиты семьи и дома.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Подсолнечник (семечки). </a:t>
            </a:r>
            <a:r>
              <a:rPr lang="ru-RU" sz="2000" dirty="0">
                <a:solidFill>
                  <a:srgbClr val="7030A0"/>
                </a:solidFill>
              </a:rPr>
              <a:t>Если вы находитесь в обществе, настроенном против вас, поможет сила подсолнечника. Также он защищает дом: злой человек будет чувствовать себя неуютно в вашем жилище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12821" r="8205" b="11795"/>
          <a:stretch/>
        </p:blipFill>
        <p:spPr>
          <a:xfrm>
            <a:off x="175261" y="4193900"/>
            <a:ext cx="4162278" cy="26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1768" y="1652953"/>
            <a:ext cx="8192844" cy="44782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Полынь (верхушки травы). </a:t>
            </a:r>
            <a:r>
              <a:rPr lang="ru-RU" sz="2400" dirty="0">
                <a:solidFill>
                  <a:srgbClr val="7030A0"/>
                </a:solidFill>
              </a:rPr>
              <a:t>Является мощнейшим </a:t>
            </a:r>
            <a:r>
              <a:rPr lang="ru-RU" sz="2400" dirty="0" err="1">
                <a:solidFill>
                  <a:srgbClr val="7030A0"/>
                </a:solidFill>
              </a:rPr>
              <a:t>антидемоническим</a:t>
            </a:r>
            <a:r>
              <a:rPr lang="ru-RU" sz="2400" dirty="0">
                <a:solidFill>
                  <a:srgbClr val="7030A0"/>
                </a:solidFill>
              </a:rPr>
              <a:t> растением. Избавляет от неприятностей и скандалов, оберегает от нечистых сил.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Тополь (листья).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Его сила не помогает лично человеку, но вытягивает всё негативное из окружающей среды.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Лаванда.</a:t>
            </a:r>
            <a:r>
              <a:rPr lang="ru-RU" sz="2400" dirty="0">
                <a:solidFill>
                  <a:srgbClr val="7030A0"/>
                </a:solidFill>
              </a:rPr>
              <a:t> С ее помощью можно очищать дом от накопившейся негативной энергии.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1" y="3745523"/>
            <a:ext cx="3112477" cy="31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277" y="422032"/>
            <a:ext cx="10386646" cy="1090246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счастливые отношения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2130" y="1512278"/>
            <a:ext cx="8879870" cy="53457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Рябина (листья, плоды). </a:t>
            </a:r>
            <a:r>
              <a:rPr lang="ru-RU" sz="2400" dirty="0">
                <a:solidFill>
                  <a:srgbClr val="7030A0"/>
                </a:solidFill>
              </a:rPr>
              <a:t>Помогает женщинам после 40 лет, дарит им любовь, пробуждает сексуальность.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Боярышник (листья, плоды). </a:t>
            </a:r>
            <a:r>
              <a:rPr lang="ru-RU" sz="2400" dirty="0">
                <a:solidFill>
                  <a:srgbClr val="7030A0"/>
                </a:solidFill>
              </a:rPr>
              <a:t>Это настоящий символ любви и брака, приближает свадьбу, делает семью прочней.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Ива (листья, прутики). </a:t>
            </a:r>
            <a:r>
              <a:rPr lang="ru-RU" sz="2400" dirty="0">
                <a:solidFill>
                  <a:srgbClr val="7030A0"/>
                </a:solidFill>
              </a:rPr>
              <a:t>Энергия ивы наделяет женщин особой привлекательностью, она способна приворожить любимого и улучшить женское здоровье. Дерево чрезвычайно чувствительно, поэтому, прежде чем использовать листья или ветки для талисмана, несколько дней просто поносите их с собой, и, если заметите неприятные ощущения, знайте: ива вам не помощник.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8" y="3727938"/>
            <a:ext cx="3130062" cy="31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</TotalTime>
  <Words>972</Words>
  <Application>Microsoft Office PowerPoint</Application>
  <PresentationFormat>Широкоэкранный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Gabriola</vt:lpstr>
      <vt:lpstr>Times New Roman</vt:lpstr>
      <vt:lpstr>Wingdings</vt:lpstr>
      <vt:lpstr>Wingdings 3</vt:lpstr>
      <vt:lpstr>Легкий дым</vt:lpstr>
      <vt:lpstr>Обереги из трав</vt:lpstr>
      <vt:lpstr>Как сделать оберег </vt:lpstr>
      <vt:lpstr>Презентация PowerPoint</vt:lpstr>
      <vt:lpstr>Цвет мешочка </vt:lpstr>
      <vt:lpstr>Растения для магической формулы </vt:lpstr>
      <vt:lpstr>Здоровье </vt:lpstr>
      <vt:lpstr>Защита от негатива</vt:lpstr>
      <vt:lpstr>Презентация PowerPoint</vt:lpstr>
      <vt:lpstr>Любовь, счастливые отношения </vt:lpstr>
      <vt:lpstr>Презентация PowerPoint</vt:lpstr>
      <vt:lpstr>Материальное изобилие </vt:lpstr>
      <vt:lpstr>Женская сила </vt:lpstr>
      <vt:lpstr>От колдовства</vt:lpstr>
      <vt:lpstr>РАСКРОЮТ ЭКСТРАСЕНСОРНЫЕ СПОСОБНОСТИ, разовьют “третий глаз”</vt:lpstr>
      <vt:lpstr>Как зарядить свой талисман </vt:lpstr>
      <vt:lpstr>Как носить и где хранить 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Обереги из трав</dc:title>
  <dc:creator>home</dc:creator>
  <cp:lastModifiedBy>home</cp:lastModifiedBy>
  <cp:revision>17</cp:revision>
  <dcterms:created xsi:type="dcterms:W3CDTF">2022-04-17T16:02:58Z</dcterms:created>
  <dcterms:modified xsi:type="dcterms:W3CDTF">2022-04-17T17:59:39Z</dcterms:modified>
</cp:coreProperties>
</file>