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1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6F99-A074-4073-9D13-FFACD9DD7C52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AC385-A0AB-4D02-953D-CC8D7C2569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6F99-A074-4073-9D13-FFACD9DD7C52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85-A0AB-4D02-953D-CC8D7C256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6F99-A074-4073-9D13-FFACD9DD7C52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85-A0AB-4D02-953D-CC8D7C256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6F99-A074-4073-9D13-FFACD9DD7C52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85-A0AB-4D02-953D-CC8D7C256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6F99-A074-4073-9D13-FFACD9DD7C52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85-A0AB-4D02-953D-CC8D7C2569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6F99-A074-4073-9D13-FFACD9DD7C52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85-A0AB-4D02-953D-CC8D7C2569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6F99-A074-4073-9D13-FFACD9DD7C52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85-A0AB-4D02-953D-CC8D7C2569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6F99-A074-4073-9D13-FFACD9DD7C52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85-A0AB-4D02-953D-CC8D7C256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6F99-A074-4073-9D13-FFACD9DD7C52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85-A0AB-4D02-953D-CC8D7C256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6F99-A074-4073-9D13-FFACD9DD7C52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85-A0AB-4D02-953D-CC8D7C256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6F99-A074-4073-9D13-FFACD9DD7C52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85-A0AB-4D02-953D-CC8D7C2569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536F99-A074-4073-9D13-FFACD9DD7C52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6FAC385-A0AB-4D02-953D-CC8D7C2569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09601"/>
            <a:ext cx="8352928" cy="4267200"/>
          </a:xfrm>
        </p:spPr>
        <p:txBody>
          <a:bodyPr>
            <a:noAutofit/>
          </a:bodyPr>
          <a:lstStyle/>
          <a:p>
            <a:r>
              <a:rPr lang="ru-RU" sz="5400" b="1" cap="all" dirty="0"/>
              <a:t>НОВИНКИ </a:t>
            </a:r>
            <a:r>
              <a:rPr lang="ru-RU" sz="5400" b="1" cap="all" dirty="0" smtClean="0"/>
              <a:t>книг ОТ </a:t>
            </a:r>
            <a:r>
              <a:rPr lang="ru-RU" sz="5400" b="1" cap="all" dirty="0"/>
              <a:t>РУССКОГО ГЕОГРАФИЧЕСКОГО </a:t>
            </a:r>
            <a:r>
              <a:rPr lang="ru-RU" sz="5400" b="1" cap="all" dirty="0" smtClean="0"/>
              <a:t>ОБЩЕСТВА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439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88640"/>
            <a:ext cx="4644008" cy="6480720"/>
          </a:xfrm>
        </p:spPr>
        <p:txBody>
          <a:bodyPr>
            <a:noAutofit/>
          </a:bodyPr>
          <a:lstStyle/>
          <a:p>
            <a:pPr algn="l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Лисянский, Ю.Ф. Путешествие вокруг света на корабле «Нева» / Ю.Ф. Лазарев, М.П. Три кругосветных путешествия океану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М.П. Лазарев. – 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с.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Фёдорович Лисянский был широко образованным человеком, он прекрасно разбирался в морском деле, математике, астрономии, картографии, знал несколько иностранных языков. Вместе с И.Ф. Крузенштерном он участвовал в подготовке и осуществлении первого российского кругосветного плавания (1803-1806) на шлюпах «Надежда» и «Нева». В этой книге впервые были описаны Гавайи. Лисянский живописно рассказывает о посещении русскими моряками острова Пасха. Книга иллюстрирована красочными рисунками.</a:t>
            </a:r>
          </a:p>
        </p:txBody>
      </p:sp>
      <p:pic>
        <p:nvPicPr>
          <p:cNvPr id="9218" name="Picture 2" descr="https://i2.wp.com/nakhodka-lib.ru/wp-content/uploads/2017/06/6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5"/>
            <a:ext cx="4355976" cy="68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88640"/>
            <a:ext cx="4532040" cy="5616624"/>
          </a:xfrm>
        </p:spPr>
        <p:txBody>
          <a:bodyPr>
            <a:normAutofit/>
          </a:bodyPr>
          <a:lstStyle/>
          <a:p>
            <a:pPr algn="l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Литке, Ф.П. Плавания капитана флота Фёдора Литке вокруг света и по Северному Ледовитому океану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Ф.М. Литке. – 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450 с.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Фёдор Петрович Литке (1797-1882) – знаменитый мореплаватель, крупный государственный деятель, блестящий географ, основатель, организатор и многолетний руководитель Русского географического общества, президент Российской академии наук. Экспедиции Ф.П. Литке обогатили науку исследованиями Новой Земли, Берингова пролива, Камчатки  и Чукотки, Каролинского и Мариинского архипелагов, острова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-Сима.</a:t>
            </a:r>
          </a:p>
        </p:txBody>
      </p:sp>
      <p:pic>
        <p:nvPicPr>
          <p:cNvPr id="8194" name="Picture 2" descr="https://i1.wp.com/nakhodka-lib.ru/wp-content/uploads/2017/06/1-00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8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0"/>
            <a:ext cx="4644008" cy="6858000"/>
          </a:xfrm>
        </p:spPr>
        <p:txBody>
          <a:bodyPr>
            <a:noAutofit/>
          </a:bodyPr>
          <a:lstStyle/>
          <a:p>
            <a:pPr algn="l" fontAlgn="base"/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Мушкетов, И.В. В предгорьях Памира и Тянь-Шаня. Дневники путешественника  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И.В. Мушкетов. – М.: </a:t>
            </a: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450 с. </a:t>
            </a:r>
            <a:b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Васильевич Мушкетов (1850-1902) – выдающийся русский учёный, геолог и географ, знаменитый путешественник, член Русского географического общества. География и геология благодаря работам </a:t>
            </a: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Мушкетова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пополнилась целым рядом важнейших научных открытий. Он составил первую геологическую карту Туркестана, организовал первую в Российской империи службу сейсмологических исследований, подготовил каталог землетрясений – именно поэтому его называют «отцом русской сейсмологии». Учёный открыл несколько важнейших месторождений полезных ископаемых. И.В. Мушкетов  был увлечённым преподавателем, его лекции буквально захватывали аудиторию. В числе его учеников был знаменитый путешественник и геолог А.А. Обручев. «В предгорьях Памира и Тянь-Шаня» представляет собой обзор исследований Туркестана с древнейших времён по 1884 год.</a:t>
            </a:r>
          </a:p>
        </p:txBody>
      </p:sp>
      <p:pic>
        <p:nvPicPr>
          <p:cNvPr id="13314" name="Picture 2" descr="https://i0.wp.com/nakhodka-lib.ru/wp-content/uploads/2017/06/11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2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88640"/>
            <a:ext cx="4532040" cy="5040560"/>
          </a:xfrm>
        </p:spPr>
        <p:txBody>
          <a:bodyPr>
            <a:normAutofit/>
          </a:bodyPr>
          <a:lstStyle/>
          <a:p>
            <a:pPr algn="l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Певцов, М.В. Алтай, Монголия, Китай, Тибет /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М.В. Певцов — 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450 с.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первое путешествие выдвинуло Михаила Васильевича Певцова (1843-1902) в число выдающихся исследователей Центральной Азии. Многие места Алтая и Гоби, Монголии, Китая, Тибета путешественник открыл впервые для европейцев.</a:t>
            </a:r>
          </a:p>
        </p:txBody>
      </p:sp>
      <p:pic>
        <p:nvPicPr>
          <p:cNvPr id="12290" name="Picture 2" descr="https://i0.wp.com/nakhodka-lib.ru/wp-content/uploads/2017/06/13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3316" y="0"/>
            <a:ext cx="4779204" cy="6741368"/>
          </a:xfrm>
        </p:spPr>
        <p:txBody>
          <a:bodyPr>
            <a:noAutofit/>
          </a:bodyPr>
          <a:lstStyle/>
          <a:p>
            <a:pPr algn="l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Потанины, Г.Н. и А.В. Сибирь, Монголия, Китай, Тибет. Путешествия длиною в жизнь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Г.Н. и А.В. Потанины. — 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450 с.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представляет результаты экспедиций двух выдающихся российских путешественников – Григория Николаевича  Потанина, члена-сотрудника Императорского Русского географического общества, и его жены и соратницы – Александры Викторовны, первой женщины, принятой в члены Русского географического общества. Тысячи километров были пройдены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Потаниниными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неизведанным просторам Алтая, Сибири, Китая, Тибета, Монголии. Выполнены блестящие научные исследования, собраны богатейшие геологические и ботанические коллекции. Опубликовано огромное литературное наследие.</a:t>
            </a:r>
          </a:p>
        </p:txBody>
      </p:sp>
      <p:pic>
        <p:nvPicPr>
          <p:cNvPr id="11266" name="Picture 2" descr="https://i2.wp.com/nakhodka-lib.ru/wp-content/uploads/2017/06/7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4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88640"/>
            <a:ext cx="4532040" cy="5904656"/>
          </a:xfrm>
        </p:spPr>
        <p:txBody>
          <a:bodyPr>
            <a:normAutofit/>
          </a:bodyPr>
          <a:lstStyle/>
          <a:p>
            <a:pPr algn="l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Сарычев, Г.А. Путешествие флота капитана Сарычева по Северо-Восточной части Сибири, Ледовитому морю и Восточному океану 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Г.А. Сарычев.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448 с.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Гавриил Андреевич Сарычев (1763-1831) географической науке отдал полвека. На протяжении долгих лет он руководил гидрографической службой Российской империи, участвовал в разработке более тридцати научных экспедиций, в том числе первого российского кругосветного плавания и российской антарктической экспедиции. Писал книги, изучал моря и побережья, составлял карты.</a:t>
            </a:r>
          </a:p>
        </p:txBody>
      </p:sp>
      <p:pic>
        <p:nvPicPr>
          <p:cNvPr id="16386" name="Picture 2" descr="https://i0.wp.com/nakhodka-lib.ru/wp-content/uploads/2017/06/0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1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88640"/>
            <a:ext cx="4532040" cy="6480720"/>
          </a:xfrm>
        </p:spPr>
        <p:txBody>
          <a:bodyPr>
            <a:noAutofit/>
          </a:bodyPr>
          <a:lstStyle/>
          <a:p>
            <a:pPr algn="l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Ухтомский, Э.Э. Путешествие на Восток наследника Цесаревича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Э.Э. Ухтомский – 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440 с.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1890-1891 годах Великий князь Николай Александрович, будущий император Николай 1, предпринял большое путешествие на Восток. Сопровождал наследника цесаревича князь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Эспер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Эсперович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Ухтомский (1861-1921), видный государственный деятель, учёный, член Русского географического общества, знаменитый коллекционер буддийских древностей. Ухтомский рассказал о путешествии цесаревича в Вену, Афины, Египет, Индию, Сингапур, Бангкок, Сайгон, Японию, Владивосток, Забайкалье, Иркутск, Томск, Тобольск, Оренбург. Издание дополнено фотографиями и рисунками, раскрывающими увлекательное путешествие.</a:t>
            </a:r>
          </a:p>
        </p:txBody>
      </p:sp>
      <p:pic>
        <p:nvPicPr>
          <p:cNvPr id="15362" name="Picture 2" descr="https://i2.wp.com/nakhodka-lib.ru/wp-content/uploads/2017/06/8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4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88640"/>
            <a:ext cx="4532040" cy="6480720"/>
          </a:xfrm>
        </p:spPr>
        <p:txBody>
          <a:bodyPr>
            <a:noAutofit/>
          </a:bodyPr>
          <a:lstStyle/>
          <a:p>
            <a:pPr algn="l" fontAlgn="base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Северцов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А. Путешествие по Туркестанскому краю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448 с.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Экспедиция Николая Алексеевича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Северцова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(1827-1885) призваны одними из самых выдающихся во второй половине 19 века. Во время первого путешествия в Туркестан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Северцов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чуть не погиб, тяжело раненным попал в плен. Был в составе военной экспедиции Черняева, благодаря которой России удалось быстро и относительно легко завоевать обширные территории Туркестанского края, взять Ташкент. Участие в этих походах позволило исследовать малоизученные районы рек Чу и Сырдарья, озера Иссык-Куль,  до горной системы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-Каспийской низменности.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Северцов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описывает нравы, обычаи и быт киргизов.</a:t>
            </a:r>
          </a:p>
        </p:txBody>
      </p:sp>
      <p:pic>
        <p:nvPicPr>
          <p:cNvPr id="14338" name="Picture 2" descr="https://i1.wp.com/nakhodka-lib.ru/wp-content/uploads/2017/06/12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1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424936" cy="6669360"/>
          </a:xfrm>
        </p:spPr>
        <p:txBody>
          <a:bodyPr>
            <a:noAutofit/>
          </a:bodyPr>
          <a:lstStyle/>
          <a:p>
            <a:pPr algn="l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географическое общество (РГО) было основано по высочайшему повелению императора Николая 1 в 1845 году. Идея о создании Общества принадлежала адмиралу Ф.П. Литке. Задачей новой организации было «собрать и направить лучшие молодые силы России на всестороннее изучение родной земли». Русское географическое общество уже более 170 лет издаёт путевые дневники, заметки натуралистов, описания экспедиций и географических открытий. С 2009 года в рамках издательской деятельности РГО выпущено более 5000 книг и многотомных изданий.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библиотека-музей получила новые книги по проекту РГО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«Великие русские путешественники»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Предлагаем Вам обзор новинок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2.wp.com/nakhodka-lib.ru/wp-content/uploads/2017/06/9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9"/>
            <a:ext cx="4379623" cy="68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ctrTitle"/>
          </p:nvPr>
        </p:nvSpPr>
        <p:spPr>
          <a:xfrm>
            <a:off x="4499992" y="251495"/>
            <a:ext cx="4644008" cy="6368168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2000" dirty="0"/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Валиханов, Ч.Ч. Страна шести городов. Дневник путешествия на Иссык-Куль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Ч.Ч. Валиханов. — 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450 с. 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Чокан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Чингисович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Валиханов (1835-1865), офицер Императорского Русского географического общества, учёный, просветитель, этнограф, путешественник, — национальный герой киргизского и казахского народов, то, что он совершил – это географический подвиг. В возрасте всего 22 лет Валиханов возглавил разведывательную экспедицию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Кашгарию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закрытую Китаем для посещения европейцами под страхом смерти. В своей первой экспедиции на Иссык-Куль Валиханов собрал колоссальный географический, этнографический и языковый материал. Важнейшим результатом стало открытие миру величайшего памятника киргизского устного творчества «степной Илиады» — эпоса «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Манас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8394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21072"/>
            <a:ext cx="4716016" cy="6736928"/>
          </a:xfrm>
        </p:spPr>
        <p:txBody>
          <a:bodyPr>
            <a:noAutofit/>
          </a:bodyPr>
          <a:lstStyle/>
          <a:p>
            <a:pPr algn="l" fontAlgn="base"/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Грумм-Гржимайло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Г.Е. По ступеням «Божьего трона» 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Г.Е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Грумм-Гржимайло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М.: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450 с. 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 Ефимович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Грумм-Гржимайло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(1860-1936) – учёный-энциклопедист, знаменитый путешественник, первооткрыватель, совершил полтора десятка экспедиций – в Памир, в Тянь-Шань 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Наньшань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Западный Китай и Монголию. В экспедиции по малоизученным районам Восточного Тянь-Шаня, где ещё не ступала нога европейца, учёный собрал богатейшие коллекции экспонатов.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Грумм-Гржимайло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подробно  и с живостью и литературным талантом описал своё самое главное путешествие. Вот как он пишет о горной системе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Богдо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-Ола: «С каждым километром горы становились всё величественнее, а ландшафты – живописнее. «Божий трон» предстал во всей красе. Внизу, на страшной глубине, озеро дивного бирюзового цвета. Гигантские скалы кругом. Над ними – трёхглавый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Богдо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Вся Центральная Азия не имеет  уголка более живописного и вместе с тем таинственного и величавого. Гигантская гора, подпирающая облака и заслоняющая собою луну и солнце, видная из пяти городов, она действительно кажется троном. Подошву её омывают воды озера бирюзового цвета, берега которого – дикие скалы, поросшие лесом, выше них изумрудные поляны и еловые рощи, осыпи пёстрого камня. Какое таинственное и дивное место!» В 1908 году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Грумм-Гржимайло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совершил поездку по Амурской и Приморской областям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i0.wp.com/nakhodka-lib.ru/wp-content/uploads/2017/06/14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9"/>
            <a:ext cx="4300050" cy="68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88640"/>
            <a:ext cx="4532040" cy="561662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Елисеев, А.В. По белу свету. Путешествия по трём частям Старого Света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А.В. Елисеев. — М.: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450 с.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Васильевич Елисеев (1858-1895) – врач, путешественник, писатель в своих путешествиях вёл подробнейшие дневники. А.В. Елисеев совершил путешествия по России, Швеции, Норвегии, Финляндии, Египту, Палестине, Сирии, Ливии, Тунису, Алжиру, Сахаре, Цейлону, Японии и Греции.  Путешественнику удалось передать живые и яркие краски природы и жизни жителей этих стран.</a:t>
            </a:r>
            <a:endParaRPr lang="ru-RU" sz="2000" dirty="0"/>
          </a:p>
        </p:txBody>
      </p:sp>
      <p:pic>
        <p:nvPicPr>
          <p:cNvPr id="2052" name="Picture 4" descr="https://i1.wp.com/nakhodka-lib.ru/wp-content/uploads/2017/06/3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9"/>
            <a:ext cx="4362535" cy="68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88640"/>
            <a:ext cx="4532040" cy="5256584"/>
          </a:xfrm>
        </p:spPr>
        <p:txBody>
          <a:bodyPr>
            <a:normAutofit/>
          </a:bodyPr>
          <a:lstStyle/>
          <a:p>
            <a:pPr algn="l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Козлов, П.К. Тибет и Далай-Лама. Мёртвый город Хара-Хото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 П.К Козлов. — 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450 с.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Пётр Кузьмич Козлов (1836-1935)  однажды встретился с Н.М. Пржевальским, и совершил шесть знаменитых экспедиций. Открытый Козловым мёртвый город Хара-Хото подарил миру богатейшую коллекцию из тысячи книг и рукописей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тангутском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китайском, тибетском и уйгурском языках, сотни скульптур и древних буддийских святынь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1.wp.com/nakhodka-lib.ru/wp-content/uploads/2017/06/10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2136" cy="68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88640"/>
            <a:ext cx="4532040" cy="6120680"/>
          </a:xfrm>
        </p:spPr>
        <p:txBody>
          <a:bodyPr>
            <a:normAutofit/>
          </a:bodyPr>
          <a:lstStyle/>
          <a:p>
            <a:pPr algn="l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Ковалевский, Е.П. Странствия по суше и морям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Е.П. Ковалевский — 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450 с.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Егор Петрович Ковалевский (1809-1868) – путешественник, геолог, дипломат, археолог, востоковед и писатель, участвовал во многих военных и разведывательных экспедициях в Северо-Восточной Африке, Балканах, Средней Азии и Туркестане, Карпатах и Альпах, Китае. Одним из первых указал правильное географическое положение истоков Белого Нила, первым в русской географической традиции дал детальное описание Абиссинии, сопровождал русскую духовную миссию в Китай, заключил с Китаем дипломатический договор.</a:t>
            </a:r>
          </a:p>
        </p:txBody>
      </p:sp>
      <p:pic>
        <p:nvPicPr>
          <p:cNvPr id="3074" name="Picture 2" descr="https://i2.wp.com/nakhodka-lib.ru/wp-content/uploads/2017/06/5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6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88640"/>
            <a:ext cx="4532040" cy="6480720"/>
          </a:xfrm>
        </p:spPr>
        <p:txBody>
          <a:bodyPr>
            <a:noAutofit/>
          </a:bodyPr>
          <a:lstStyle/>
          <a:p>
            <a:pPr algn="l" fontAlgn="base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Коцебу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О.Е. Путешествия вокруг света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 О.Е.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Коцебу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450 с.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представляет наследие знаменитого российского путешественника и мореплавателя Отто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Евстфьевича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Коцебу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(1788-1846). В своё первое кругосветное путешествие он отправился в 15 лет. В качестве юнги-добровольца стал   участником первого российского кругосветного плавания на парусном шлюпе «Надежда» под командованием И.Ф. Крузенштерна. Две кругосветные экспедиции, проходившиеся под непосредственным руководством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Коцебу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стёрли с карты Земли множество белых пятен; были открыты несколько архипелагов, сотни больших и малых островов, сделаны тысячи ценнейших научных измерений, выполнены зарисовки обитателей тех далёких земель, куда проникли русские путешественники, собрана огромная коллекция заморских диковинок. Мореплаватель оставил потомкам подробное описание открытий, опасностей и приключений.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Коцебу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описывает встречу с аборигенами острова Пасха: «Большая толпа дикарей собралась на берегу; они кричали, плясали, делали странные телодвижения и, казалось, с нетерпением ожидали нашего прибытия. Едва мы оставили берег, как целые сотни дикарей окружили наши шлюпки и стали выменивать старое железо на бананы и сахарный тростник. При этом они все кричали с большой живостью и производили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несноснейший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шум; казалось, что некоторые из них употребляли колкие выражения, ибо иногда слышался общий смех. Все они татуированы, их лица были расписаны красной, белой и чёрной красками, что придавало им страшный вид».</a:t>
            </a:r>
          </a:p>
        </p:txBody>
      </p:sp>
      <p:pic>
        <p:nvPicPr>
          <p:cNvPr id="7170" name="Picture 2" descr="https://i0.wp.com/nakhodka-lib.ru/wp-content/uploads/2017/06/4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02"/>
            <a:ext cx="4283968" cy="682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0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16632"/>
            <a:ext cx="4532040" cy="6696744"/>
          </a:xfrm>
        </p:spPr>
        <p:txBody>
          <a:bodyPr>
            <a:noAutofit/>
          </a:bodyPr>
          <a:lstStyle/>
          <a:p>
            <a:pPr algn="l" fontAlgn="base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Лазарев, М.П. Три кругосветных путешествия 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М.П. Лазарев – М.: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2016. – 450 с. 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Петрович Лазарев (1788-1851) совершил три кругосветных плавания. Были открыты и нанесены на карту шестой материк Земли – Антарктида, сотни островов, заливов. Приводятся описания перехода из Северного полушария в Южное, побережье Бразилии и Рио-Жанейро, побережье Калифорнии, Сан-Франциско, многочисленные острова, владения российско-американской компании и побережья Камчатки. Издание дополнено красочными рисунками этнографических коллекций.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Петрович Лазарев (1788-1851) – знаменитый российский путешественник и флотоводец за свою жизнь совершил три кругосветных плавания, он единственный кто это сделал будучи капитаном корабля. В ходе них были открыты и нанесены на карту шестой материк Земли – Антарктида, сотни островов, заливов. В данном издании представлены документы, раппорты, представления и описания экспедиций как самого Лазарева, так и его сослуживцев.</a:t>
            </a:r>
          </a:p>
        </p:txBody>
      </p:sp>
      <p:pic>
        <p:nvPicPr>
          <p:cNvPr id="10242" name="Picture 2" descr="https://i0.wp.com/nakhodka-lib.ru/wp-content/uploads/2017/06/2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-42658"/>
            <a:ext cx="4382616" cy="691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</TotalTime>
  <Words>265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НОВИНКИ книг ОТ РУССКОГО ГЕОГРАФИЧЕСКОГО ОБЩЕСТВА</vt:lpstr>
      <vt:lpstr>Русское географическое общество (РГО) было основано по высочайшему повелению императора Николая 1 в 1845 году. Идея о создании Общества принадлежала адмиралу Ф.П. Литке. Задачей новой организации было «собрать и направить лучшие молодые силы России на всестороннее изучение родной земли». Русское географическое общество уже более 170 лет издаёт путевые дневники, заметки натуралистов, описания экспедиций и географических открытий. С 2009 года в рамках издательской деятельности РГО выпущено более 5000 книг и многотомных изданий. Городская библиотека-музей получила новые книги по проекту РГО «Великие русские путешественники». Предлагаем Вам обзор новинок.</vt:lpstr>
      <vt:lpstr> Валиханов, Ч.Ч. Страна шести городов. Дневник путешествия на Иссык-Куль / Ч.Ч. Валиханов. — М.: Эксмо,  2016. – 450 с.  Чокан Чингисович Валиханов (1835-1865), офицер Императорского Русского географического общества, учёный, просветитель, этнограф, путешественник, — национальный герой киргизского и казахского народов, то, что он совершил – это географический подвиг. В возрасте всего 22 лет Валиханов возглавил разведывательную экспедицию в Кашгарию, закрытую Китаем для посещения европейцами под страхом смерти. В своей первой экспедиции на Иссык-Куль Валиханов собрал колоссальный географический, этнографический и языковый материал. Важнейшим результатом стало открытие миру величайшего памятника киргизского устного творчества «степной Илиады» — эпоса «Манас».</vt:lpstr>
      <vt:lpstr>Грумм-Гржимайло, Г.Е. По ступеням «Божьего трона» / Г.Е Грумм-Гржимайло. — М.: Эксмо,  2016. – 450 с.  Григорий Ефимович Грумм-Гржимайло (1860-1936) – учёный-энциклопедист, знаменитый путешественник, первооткрыватель, совершил полтора десятка экспедиций – в Памир, в Тянь-Шань и Наньшань, в Западный Китай и Монголию. В экспедиции по малоизученным районам Восточного Тянь-Шаня, где ещё не ступала нога европейца, учёный собрал богатейшие коллекции экспонатов. Грумм-Гржимайло подробно  и с живостью и литературным талантом описал своё самое главное путешествие. Вот как он пишет о горной системе Богдо-Ола: «С каждым километром горы становились всё величественнее, а ландшафты – живописнее. «Божий трон» предстал во всей красе. Внизу, на страшной глубине, озеро дивного бирюзового цвета. Гигантские скалы кругом. Над ними – трёхглавый Богдо. Вся Центральная Азия не имеет  уголка более живописного и вместе с тем таинственного и величавого. Гигантская гора, подпирающая облака и заслоняющая собою луну и солнце, видная из пяти городов, она действительно кажется троном. Подошву её омывают воды озера бирюзового цвета, берега которого – дикие скалы, поросшие лесом, выше них изумрудные поляны и еловые рощи, осыпи пёстрого камня. Какое таинственное и дивное место!» В 1908 году Грумм-Гржимайло совершил поездку по Амурской и Приморской областям.</vt:lpstr>
      <vt:lpstr>Елисеев, А.В. По белу свету. Путешествия по трём частям Старого Света / А.В. Елисеев. — М.: Эксмо,  2016. – 450 с. Александр Васильевич Елисеев (1858-1895) – врач, путешественник, писатель в своих путешествиях вёл подробнейшие дневники. А.В. Елисеев совершил путешествия по России, Швеции, Норвегии, Финляндии, Египту, Палестине, Сирии, Ливии, Тунису, Алжиру, Сахаре, Цейлону, Японии и Греции.  Путешественнику удалось передать живые и яркие краски природы и жизни жителей этих стран.</vt:lpstr>
      <vt:lpstr>Козлов, П.К. Тибет и Далай-Лама. Мёртвый город Хара-Хото / П.К Козлов. — М.: Эксмо,  2016. – 450 с.  Пётр Кузьмич Козлов (1836-1935)  однажды встретился с Н.М. Пржевальским, и совершил шесть знаменитых экспедиций. Открытый Козловым мёртвый город Хара-Хото подарил миру богатейшую коллекцию из тысячи книг и рукописей на тангутском, китайском, тибетском и уйгурском языках, сотни скульптур и древних буддийских святынь.</vt:lpstr>
      <vt:lpstr>Ковалевский, Е.П. Странствия по суше и морям / Е.П. Ковалевский — М.: Эксмо,  2016. – 450 с.  Егор Петрович Ковалевский (1809-1868) – путешественник, геолог, дипломат, археолог, востоковед и писатель, участвовал во многих военных и разведывательных экспедициях в Северо-Восточной Африке, Балканах, Средней Азии и Туркестане, Карпатах и Альпах, Китае. Одним из первых указал правильное географическое положение истоков Белого Нила, первым в русской географической традиции дал детальное описание Абиссинии, сопровождал русскую духовную миссию в Китай, заключил с Китаем дипломатический договор.</vt:lpstr>
      <vt:lpstr>Коцебу, О.Е. Путешествия вокруг света / О.Е. Коцебу. – М.: Эксмо,  2016. – 450 с.  Книга представляет наследие знаменитого российского путешественника и мореплавателя Отто Евстфьевича Коцебу (1788-1846). В своё первое кругосветное путешествие он отправился в 15 лет. В качестве юнги-добровольца стал   участником первого российского кругосветного плавания на парусном шлюпе «Надежда» под командованием И.Ф. Крузенштерна. Две кругосветные экспедиции, проходившиеся под непосредственным руководством Коцебу, стёрли с карты Земли множество белых пятен; были открыты несколько архипелагов, сотни больших и малых островов, сделаны тысячи ценнейших научных измерений, выполнены зарисовки обитателей тех далёких земель, куда проникли русские путешественники, собрана огромная коллекция заморских диковинок. Мореплаватель оставил потомкам подробное описание открытий, опасностей и приключений. Отто Коцебу описывает встречу с аборигенами острова Пасха: «Большая толпа дикарей собралась на берегу; они кричали, плясали, делали странные телодвижения и, казалось, с нетерпением ожидали нашего прибытия. Едва мы оставили берег, как целые сотни дикарей окружили наши шлюпки и стали выменивать старое железо на бананы и сахарный тростник. При этом они все кричали с большой живостью и производили несноснейший шум; казалось, что некоторые из них употребляли колкие выражения, ибо иногда слышался общий смех. Все они татуированы, их лица были расписаны красной, белой и чёрной красками, что придавало им страшный вид».</vt:lpstr>
      <vt:lpstr>Лазарев, М.П. Три кругосветных путешествия / М.П. Лазарев – М.: Эксмо,  2016. – 450 с.  Михаил Петрович Лазарев (1788-1851) совершил три кругосветных плавания. Были открыты и нанесены на карту шестой материк Земли – Антарктида, сотни островов, заливов. Приводятся описания перехода из Северного полушария в Южное, побережье Бразилии и Рио-Жанейро, побережье Калифорнии, Сан-Франциско, многочисленные острова, владения российско-американской компании и побережья Камчатки. Издание дополнено красочными рисунками этнографических коллекций. Михаил Петрович Лазарев (1788-1851) – знаменитый российский путешественник и флотоводец за свою жизнь совершил три кругосветных плавания, он единственный кто это сделал будучи капитаном корабля. В ходе них были открыты и нанесены на карту шестой материк Земли – Антарктида, сотни островов, заливов. В данном издании представлены документы, раппорты, представления и описания экспедиций как самого Лазарева, так и его сослуживцев.</vt:lpstr>
      <vt:lpstr>Лисянский, Ю.Ф. Путешествие вокруг света на корабле «Нева» / Ю.Ф. Лазарев, М.П. Три кругосветных путешествия океану / М.П. Лазарев. – М.: Эксмо,  2016.– 450 с. Юрий Фёдорович Лисянский был широко образованным человеком, он прекрасно разбирался в морском деле, математике, астрономии, картографии, знал несколько иностранных языков. Вместе с И.Ф. Крузенштерном он участвовал в подготовке и осуществлении первого российского кругосветного плавания (1803-1806) на шлюпах «Надежда» и «Нева». В этой книге впервые были описаны Гавайи. Лисянский живописно рассказывает о посещении русскими моряками острова Пасха. Книга иллюстрирована красочными рисунками.</vt:lpstr>
      <vt:lpstr>Литке, Ф.П. Плавания капитана флота Фёдора Литке вокруг света и по Северному Ледовитому океану / Ф.М. Литке. – М.: Эксмо,  2016. – 450 с. Фёдор Петрович Литке (1797-1882) – знаменитый мореплаватель, крупный государственный деятель, блестящий географ, основатель, организатор и многолетний руководитель Русского географического общества, президент Российской академии наук. Экспедиции Ф.П. Литке обогатили науку исследованиями Новой Земли, Берингова пролива, Камчатки  и Чукотки, Каролинского и Мариинского архипелагов, острова Бонин-Сима.</vt:lpstr>
      <vt:lpstr>Мушкетов, И.В. В предгорьях Памира и Тянь-Шаня. Дневники путешественника  / И.В. Мушкетов. – М.: Эксмо,  2016. – 450 с.  Иван Васильевич Мушкетов (1850-1902) – выдающийся русский учёный, геолог и географ, знаменитый путешественник, член Русского географического общества. География и геология благодаря работам Мушкетова пополнилась целым рядом важнейших научных открытий. Он составил первую геологическую карту Туркестана, организовал первую в Российской империи службу сейсмологических исследований, подготовил каталог землетрясений – именно поэтому его называют «отцом русской сейсмологии». Учёный открыл несколько важнейших месторождений полезных ископаемых. И.В. Мушкетов  был увлечённым преподавателем, его лекции буквально захватывали аудиторию. В числе его учеников был знаменитый путешественник и геолог А.А. Обручев. «В предгорьях Памира и Тянь-Шаня» представляет собой обзор исследований Туркестана с древнейших времён по 1884 год.</vt:lpstr>
      <vt:lpstr>Певцов, М.В. Алтай, Монголия, Китай, Тибет / М.В. Певцов — М.: Эксмо,  2016. – 450 с.  Уже первое путешествие выдвинуло Михаила Васильевича Певцова (1843-1902) в число выдающихся исследователей Центральной Азии. Многие места Алтая и Гоби, Монголии, Китая, Тибета путешественник открыл впервые для европейцев.</vt:lpstr>
      <vt:lpstr>Потанины, Г.Н. и А.В. Сибирь, Монголия, Китай, Тибет. Путешествия длиною в жизнь / Г.Н. и А.В. Потанины. — М.: Эксмо,  2016. – 450 с.  Книга представляет результаты экспедиций двух выдающихся российских путешественников – Григория Николаевича  Потанина, члена-сотрудника Императорского Русского географического общества, и его жены и соратницы – Александры Викторовны, первой женщины, принятой в члены Русского географического общества. Тысячи километров были пройдены Потаниниными по неизведанным просторам Алтая, Сибири, Китая, Тибета, Монголии. Выполнены блестящие научные исследования, собраны богатейшие геологические и ботанические коллекции. Опубликовано огромное литературное наследие.</vt:lpstr>
      <vt:lpstr>Сарычев, Г.А. Путешествие флота капитана Сарычева по Северо-Восточной части Сибири, Ледовитому морю и Восточному океану  / Г.А. Сарычев.  – М.: Эксмо,  2016. – 448 с.  Гавриил Андреевич Сарычев (1763-1831) географической науке отдал полвека. На протяжении долгих лет он руководил гидрографической службой Российской империи, участвовал в разработке более тридцати научных экспедиций, в том числе первого российского кругосветного плавания и российской антарктической экспедиции. Писал книги, изучал моря и побережья, составлял карты.</vt:lpstr>
      <vt:lpstr>Ухтомский, Э.Э. Путешествие на Восток наследника Цесаревича / Э.Э. Ухтомский – М.: Эксмо,  2016. – 440 с. В 1890-1891 годах Великий князь Николай Александрович, будущий император Николай 1, предпринял большое путешествие на Восток. Сопровождал наследника цесаревича князь Эспер Эсперович Ухтомский (1861-1921), видный государственный деятель, учёный, член Русского географического общества, знаменитый коллекционер буддийских древностей. Ухтомский рассказал о путешествии цесаревича в Вену, Афины, Египет, Индию, Сингапур, Бангкок, Сайгон, Японию, Владивосток, Забайкалье, Иркутск, Томск, Тобольск, Оренбург. Издание дополнено фотографиями и рисунками, раскрывающими увлекательное путешествие.</vt:lpstr>
      <vt:lpstr>Северцов, Н. А. Путешествие по Туркестанскому краю – М.: Эксмо,  2016. – 448 с.  Экспедиция Николая Алексеевича Северцова (1827-1885) призваны одними из самых выдающихся во второй половине 19 века. Во время первого путешествия в Туркестан Северцов чуть не погиб, тяжело раненным попал в плен. Был в составе военной экспедиции Черняева, благодаря которой России удалось быстро и относительно легко завоевать обширные территории Туркестанского края, взять Ташкент. Участие в этих походах позволило исследовать малоизученные районы рек Чу и Сырдарья, озера Иссык-Куль,  до горной системы Арало-Каспийской низменности. Северцов описывает нравы, обычаи и быт киргизов.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НОВИНКИ ОТ РУССКОГО ГЕОГРАФИЧЕСКОГО ОБЩЕСТВА</dc:title>
  <dc:creator>VVick</dc:creator>
  <cp:lastModifiedBy>VVick</cp:lastModifiedBy>
  <cp:revision>5</cp:revision>
  <dcterms:created xsi:type="dcterms:W3CDTF">2019-10-29T15:38:49Z</dcterms:created>
  <dcterms:modified xsi:type="dcterms:W3CDTF">2019-10-29T16:20:19Z</dcterms:modified>
</cp:coreProperties>
</file>