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C3D205B-7D15-463A-9D7D-C03132402AB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AA43F7-D685-42D6-ACFC-834A3D6098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44;&#1088;&#1086;&#1073;&#1099;&#1096;&#1077;&#1074;%20&#1060;&#1077;&#1076;&#1086;&#1088;%20&#1057;&#1090;&#1080;&#1093;&#1086;&#1090;&#1074;&#1086;&#1088;&#1077;&#1085;&#1080;&#1077;%20&#1055;&#1072;&#1084;&#1103;&#1090;&#1100;%20&#1087;&#1086;&#1082;&#1086;&#1083;&#1077;&#1085;&#1080;&#1081;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5;&#1086;&#1074;&#1080;&#1082;&#1086;&#1074;%20&#1084;&#1072;&#1090;&#1074;&#1077;&#1081;.mp4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2;&#1083;&#1083;&#1072;&#1076;&#1072;%20&#1086;%20&#1084;&#1072;&#1090;&#1077;&#1088;&#1080;.mp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Фестиваль </a:t>
            </a:r>
            <a:r>
              <a:rPr lang="ru-RU" sz="7200" dirty="0"/>
              <a:t>родительских инициатив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501008"/>
            <a:ext cx="7482408" cy="2664296"/>
          </a:xfrm>
        </p:spPr>
        <p:txBody>
          <a:bodyPr anchor="b">
            <a:normAutofit fontScale="62500" lnSpcReduction="20000"/>
          </a:bodyPr>
          <a:lstStyle/>
          <a:p>
            <a:r>
              <a:rPr lang="ru-RU" sz="3800" dirty="0"/>
              <a:t>НОМИНАЦИЯ «Семейный </a:t>
            </a:r>
            <a:r>
              <a:rPr lang="ru-RU" sz="3800" dirty="0" smtClean="0"/>
              <a:t>праздник»</a:t>
            </a:r>
            <a:endParaRPr lang="en-US" sz="3800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ru-RU" dirty="0" smtClean="0"/>
              <a:t>МБОУ СОШ №24</a:t>
            </a:r>
          </a:p>
          <a:p>
            <a:pPr algn="r"/>
            <a:r>
              <a:rPr lang="ru-RU" dirty="0" smtClean="0"/>
              <a:t> им.М.Б. Раковского</a:t>
            </a:r>
          </a:p>
          <a:p>
            <a:pPr algn="r"/>
            <a:r>
              <a:rPr lang="en-US" dirty="0" smtClean="0"/>
              <a:t>6</a:t>
            </a:r>
            <a:r>
              <a:rPr lang="ru-RU" dirty="0" smtClean="0"/>
              <a:t>А класс</a:t>
            </a:r>
          </a:p>
          <a:p>
            <a:pPr algn="r"/>
            <a:r>
              <a:rPr lang="ru-RU" dirty="0" smtClean="0"/>
              <a:t>Классный руководитель: </a:t>
            </a:r>
          </a:p>
          <a:p>
            <a:pPr algn="r"/>
            <a:r>
              <a:rPr lang="ru-RU" dirty="0" smtClean="0"/>
              <a:t>М.Е. Горбунова</a:t>
            </a:r>
          </a:p>
          <a:p>
            <a:pPr algn="r"/>
            <a:r>
              <a:rPr lang="ru-RU" dirty="0" smtClean="0"/>
              <a:t>2020г.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5256584" cy="5976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Мой главный праздник –День победы!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Война </a:t>
            </a:r>
            <a:r>
              <a:rPr lang="ru-RU" sz="2000" dirty="0">
                <a:latin typeface="+mn-lt"/>
              </a:rPr>
              <a:t>1941-1945 годов ворвалась неожиданно в нашу жизнь. Страшная </a:t>
            </a:r>
            <a:r>
              <a:rPr lang="ru-RU" sz="2000" dirty="0" smtClean="0">
                <a:latin typeface="+mn-lt"/>
              </a:rPr>
              <a:t>смертельная опасность </a:t>
            </a:r>
            <a:r>
              <a:rPr lang="ru-RU" sz="2000" dirty="0">
                <a:latin typeface="+mn-lt"/>
              </a:rPr>
              <a:t>нависла над нашей страной. С самого начала боевых действий со всей </a:t>
            </a:r>
            <a:r>
              <a:rPr lang="ru-RU" sz="2000" dirty="0" smtClean="0">
                <a:latin typeface="+mn-lt"/>
              </a:rPr>
              <a:t>полнотой раскрылся </a:t>
            </a:r>
            <a:r>
              <a:rPr lang="ru-RU" sz="2000" dirty="0">
                <a:latin typeface="+mn-lt"/>
              </a:rPr>
              <a:t>глубокий патриотизм Советских людей, сильных духом, готовых защищать </a:t>
            </a:r>
            <a:r>
              <a:rPr lang="ru-RU" sz="2000" dirty="0" smtClean="0">
                <a:latin typeface="+mn-lt"/>
              </a:rPr>
              <a:t>родную землю</a:t>
            </a:r>
            <a:r>
              <a:rPr lang="ru-RU" sz="2000" dirty="0">
                <a:latin typeface="+mn-lt"/>
              </a:rPr>
              <a:t>, не щадя своей крови и жизни. И несмотря на внезапность нападения, несмотря </a:t>
            </a:r>
            <a:r>
              <a:rPr lang="ru-RU" sz="2000" dirty="0" smtClean="0">
                <a:latin typeface="+mn-lt"/>
              </a:rPr>
              <a:t>на превосходство </a:t>
            </a:r>
            <a:r>
              <a:rPr lang="ru-RU" sz="2000" dirty="0">
                <a:latin typeface="+mn-lt"/>
              </a:rPr>
              <a:t>фашистов , советские войска не растерялись, не пали духом, не утратили </a:t>
            </a:r>
            <a:r>
              <a:rPr lang="ru-RU" sz="2000" dirty="0" smtClean="0">
                <a:latin typeface="+mn-lt"/>
              </a:rPr>
              <a:t>веру в </a:t>
            </a:r>
            <a:r>
              <a:rPr lang="ru-RU" sz="2000" dirty="0">
                <a:latin typeface="+mn-lt"/>
              </a:rPr>
              <a:t>Победу. И она состоялась в </a:t>
            </a:r>
            <a:r>
              <a:rPr lang="ru-RU" sz="2000" dirty="0" smtClean="0">
                <a:latin typeface="+mn-lt"/>
              </a:rPr>
              <a:t>1945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году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 smtClean="0">
                <a:latin typeface="+mn-lt"/>
              </a:rPr>
              <a:t>Ни </a:t>
            </a:r>
            <a:r>
              <a:rPr lang="ru-RU" sz="2000" dirty="0">
                <a:latin typeface="+mn-lt"/>
              </a:rPr>
              <a:t>одна семья, ни один уголок нашей страны </a:t>
            </a:r>
            <a:r>
              <a:rPr lang="ru-RU" sz="2000" dirty="0" smtClean="0">
                <a:latin typeface="+mn-lt"/>
              </a:rPr>
              <a:t>ни остался </a:t>
            </a:r>
            <a:r>
              <a:rPr lang="ru-RU" sz="2000" dirty="0">
                <a:latin typeface="+mn-lt"/>
              </a:rPr>
              <a:t>не затронутым событиями той далекой и </a:t>
            </a:r>
            <a:r>
              <a:rPr lang="ru-RU" sz="2000" dirty="0" smtClean="0">
                <a:latin typeface="+mn-lt"/>
              </a:rPr>
              <a:t>страшной войны</a:t>
            </a:r>
            <a:r>
              <a:rPr lang="ru-RU" sz="2000" dirty="0">
                <a:latin typeface="+mn-lt"/>
              </a:rPr>
              <a:t>.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028" name="Picture 4" descr="https://kudago.com/media/images/event/53/b4/53b4997ec02c3e4e3edcec8895d45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76" y="3356992"/>
            <a:ext cx="31244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f0c/00133563-090d9c26/hello_html_553dc1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91" y="1124744"/>
            <a:ext cx="2752033" cy="19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Горжусь своим прадедом Каменевым Михаилом Павловичем</a:t>
            </a:r>
            <a:r>
              <a:rPr lang="ru-RU" sz="2400" b="1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Родился </a:t>
            </a:r>
            <a:r>
              <a:rPr lang="ru-RU" dirty="0"/>
              <a:t>прадедушка 06.11.1925 года в Новосибирской обл. Прошел Великую </a:t>
            </a:r>
            <a:r>
              <a:rPr lang="ru-RU" dirty="0" smtClean="0"/>
              <a:t>Отечественную Войну </a:t>
            </a:r>
            <a:r>
              <a:rPr lang="ru-RU" dirty="0"/>
              <a:t>простым рядовым, служил </a:t>
            </a:r>
            <a:r>
              <a:rPr lang="ru-RU" dirty="0" smtClean="0"/>
              <a:t>в пехоте </a:t>
            </a:r>
            <a:r>
              <a:rPr lang="ru-RU" dirty="0"/>
              <a:t>и лётным техником. В 1951 году окончил </a:t>
            </a:r>
            <a:r>
              <a:rPr lang="ru-RU" dirty="0" smtClean="0"/>
              <a:t>Иркутское летное </a:t>
            </a:r>
            <a:r>
              <a:rPr lang="ru-RU" dirty="0"/>
              <a:t>училище, Далее переведен в Липецкий авиацентр, который и в наше время выпускает </a:t>
            </a:r>
            <a:r>
              <a:rPr lang="ru-RU" dirty="0" smtClean="0"/>
              <a:t>в небо </a:t>
            </a:r>
            <a:r>
              <a:rPr lang="ru-RU" dirty="0"/>
              <a:t>бесстрашных летчиков-героев и ассов, защищающих интересы нашей страны от </a:t>
            </a:r>
            <a:r>
              <a:rPr lang="ru-RU" dirty="0" smtClean="0"/>
              <a:t>любого противника</a:t>
            </a:r>
            <a:r>
              <a:rPr lang="ru-RU" dirty="0"/>
              <a:t>.</a:t>
            </a:r>
          </a:p>
          <a:p>
            <a:r>
              <a:rPr lang="ru-RU" dirty="0" smtClean="0"/>
              <a:t>  Награжден </a:t>
            </a:r>
            <a:r>
              <a:rPr lang="ru-RU" dirty="0"/>
              <a:t>орденами «Отечественной войны» I и II степени, орденом Красной Звезды и </a:t>
            </a:r>
            <a:r>
              <a:rPr lang="ru-RU" dirty="0" smtClean="0"/>
              <a:t>многими медалями </a:t>
            </a:r>
            <a:r>
              <a:rPr lang="ru-RU" dirty="0"/>
              <a:t>и, в т.ч. медалью «За боевые заслуги».</a:t>
            </a:r>
          </a:p>
          <a:p>
            <a:r>
              <a:rPr lang="ru-RU" dirty="0"/>
              <a:t>Во время войны во Вьетнаме 1961-1975 </a:t>
            </a:r>
            <a:r>
              <a:rPr lang="ru-RU" dirty="0" smtClean="0"/>
              <a:t>гг. </a:t>
            </a:r>
            <a:r>
              <a:rPr lang="ru-RU" dirty="0"/>
              <a:t>прадедушку наградили вьетнамской медалью «</a:t>
            </a:r>
            <a:r>
              <a:rPr lang="ru-RU" dirty="0" smtClean="0"/>
              <a:t>Дружбы» и </a:t>
            </a:r>
            <a:r>
              <a:rPr lang="ru-RU" dirty="0"/>
              <a:t>орденом «Долины Кувшинов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7" name="AutoShape 4" descr="https://mail.yandex.ru/message_part/%D0%9A%D0%B0%D0%BC%D0%B5%D0%BD%D0%B5%D0%B2+%D0%9C.%D0%9F..jpg?_uid=165069003&amp;name=%D0%9A%D0%B0%D0%BC%D0%B5%D0%BD%D0%B5%D0%B2+%D0%9C.%D0%9F..jpg&amp;hid=1.2&amp;ids=17198121077026019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6" descr="https://mail.yandex.ru/message_part/%D0%9A%D0%B0%D0%BC%D0%B5%D0%BD%D0%B5%D0%B2+%D0%9C.%D0%9F..jpg?_uid=165069003&amp;name=%D0%9A%D0%B0%D0%BC%D0%B5%D0%BD%D0%B5%D0%B2+%D0%9C.%D0%9F..jpg&amp;hid=1.2&amp;ids=17198121077026019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8" descr="https://mail.yandex.ru/message_part/%D0%9A%D0%B0%D0%BC%D0%B5%D0%BD%D0%B5%D0%B2+%D0%9C.%D0%9F..jpg?_uid=165069003&amp;name=%D0%9A%D0%B0%D0%BC%D0%B5%D0%BD%D0%B5%D0%B2+%D0%9C.%D0%9F..jpg&amp;hid=1.2&amp;ids=171981210770260191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17992"/>
            <a:ext cx="3422018" cy="455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4824536" cy="5551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/>
              <a:t>Дробышев Николай Дмитриевич.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1924-2000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Командир развед.батальона.</a:t>
            </a:r>
            <a:br>
              <a:rPr lang="ru-RU" dirty="0"/>
            </a:br>
            <a:r>
              <a:rPr lang="ru-RU" dirty="0"/>
              <a:t>Во время боев в одиночку выполнил боевое задание - взял "языка" - офицера </a:t>
            </a:r>
            <a:r>
              <a:rPr lang="ru-RU" dirty="0" smtClean="0"/>
              <a:t>фашистских </a:t>
            </a:r>
            <a:r>
              <a:rPr lang="ru-RU" dirty="0"/>
              <a:t>войск, но за 3 ночи без сна выбился из сил, и очень хотел спать, поэтому отпустил его, за это он был лишен звания и переведен в инженерный батальон, где он также дослужился до командира взвода.</a:t>
            </a:r>
            <a:br>
              <a:rPr lang="ru-RU" dirty="0"/>
            </a:br>
            <a:r>
              <a:rPr lang="ru-RU" dirty="0"/>
              <a:t>Его грудь усеяна множеством наград и медалей, в </a:t>
            </a:r>
            <a:r>
              <a:rPr lang="ru-RU" dirty="0" smtClean="0"/>
              <a:t>т.. </a:t>
            </a:r>
            <a:r>
              <a:rPr lang="ru-RU" dirty="0"/>
              <a:t>"Орден Красной Звезды"</a:t>
            </a:r>
            <a:br>
              <a:rPr lang="ru-RU" dirty="0"/>
            </a:br>
            <a:r>
              <a:rPr lang="ru-RU" dirty="0"/>
              <a:t>Дошел до Берлина и на рейхстаге написал свою фамилию, которую я с гордостью ношу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Дробышев Федор Стихотворение Память поколений.avi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Дробышев Федор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658"/>
            <a:ext cx="2448272" cy="323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64243" cy="28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>
            <a:hlinkClick r:id="rId2" action="ppaction://hlinkfile"/>
          </p:cNvPr>
          <p:cNvSpPr/>
          <p:nvPr/>
        </p:nvSpPr>
        <p:spPr>
          <a:xfrm>
            <a:off x="3028256" y="501317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5119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В моей семье очень любят этот праздник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1600" dirty="0" smtClean="0"/>
              <a:t>Он </a:t>
            </a:r>
            <a:r>
              <a:rPr lang="ru-RU" sz="1600" dirty="0"/>
              <a:t>у меня вызывает чувство единения со всей страной, которое ещё бывает, например, при встрече Нового года. Тогда вся страна слушает бой Курантов, все радуются, здороваются даже с незнакомцами, поздравляют. Но тогда царит просто веселье… А тут всех объединяет Память, ощущение благодарности нашим ветеранам, чувство Победы, так всё торжественно. В это праздник, не как на новогодних, я могу и прослезиться от восхищения нашими героическими стариками… Прекрасный праздник – </a:t>
            </a:r>
            <a:r>
              <a:rPr lang="ru-RU" sz="1600" dirty="0" smtClean="0"/>
              <a:t>воодушевляющий!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Мой дедушка, </a:t>
            </a:r>
            <a:r>
              <a:rPr lang="ru-RU" sz="1800" b="1" dirty="0"/>
              <a:t>Александр </a:t>
            </a:r>
            <a:r>
              <a:rPr lang="ru-RU" sz="1800" b="1" dirty="0" smtClean="0"/>
              <a:t>Грозенок </a:t>
            </a:r>
          </a:p>
          <a:p>
            <a:pPr marL="0" indent="0">
              <a:buNone/>
            </a:pPr>
            <a:r>
              <a:rPr lang="ru-RU" sz="1600" dirty="0" smtClean="0"/>
              <a:t>(2 </a:t>
            </a:r>
            <a:r>
              <a:rPr lang="ru-RU" sz="1600" dirty="0"/>
              <a:t>августа </a:t>
            </a:r>
            <a:r>
              <a:rPr lang="ru-RU" sz="1600" dirty="0" smtClean="0"/>
              <a:t>1924г. </a:t>
            </a:r>
            <a:r>
              <a:rPr lang="ru-RU" sz="1600" dirty="0"/>
              <a:t>- 14 марта </a:t>
            </a:r>
            <a:r>
              <a:rPr lang="ru-RU" sz="1600" dirty="0" smtClean="0"/>
              <a:t>2013г.) , </a:t>
            </a:r>
          </a:p>
          <a:p>
            <a:pPr marL="0" indent="0">
              <a:buNone/>
            </a:pPr>
            <a:r>
              <a:rPr lang="ru-RU" sz="1600" dirty="0" smtClean="0"/>
              <a:t>поделился своими воспоминаниями</a:t>
            </a:r>
          </a:p>
          <a:p>
            <a:pPr marL="0" indent="0">
              <a:buNone/>
            </a:pPr>
            <a:r>
              <a:rPr lang="ru-RU" sz="1600" dirty="0" smtClean="0"/>
              <a:t> о тех страшных временах в своей книге. 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32" y="4554562"/>
            <a:ext cx="1797991" cy="213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4446"/>
            <a:ext cx="2799972" cy="389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1190" y="404664"/>
            <a:ext cx="6231290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3400" dirty="0" smtClean="0"/>
              <a:t>Вставай</a:t>
            </a:r>
            <a:r>
              <a:rPr lang="ru-RU" sz="3400" dirty="0"/>
              <a:t>, страна </a:t>
            </a:r>
            <a:r>
              <a:rPr lang="ru-RU" sz="3400" dirty="0" smtClean="0"/>
              <a:t>огромная!»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воскресенье, 22 июня 1941, старшая сестра Клава вернулась с райцентра. Новости, которые она привезла, насторожили родителей.- В райцентре говорят, что война началась.-Мало ли что там говорят, - сердито поправил отец. - Ты с этими глупыми разговорами заканчивай, а то накличешь беду</a:t>
            </a:r>
            <a:r>
              <a:rPr lang="ru-RU" dirty="0" smtClean="0"/>
              <a:t>. Перечить </a:t>
            </a:r>
            <a:r>
              <a:rPr lang="ru-RU" dirty="0"/>
              <a:t>отцу было не положено, а понедельник выдался жарким днем: нужно было пропалывать  просо. В поле вместе со взрослыми вышла и детвора. Работа была в самом разгаре, когда со стороны деревни показался всадник. Он скакал на лошади во весь </a:t>
            </a:r>
            <a:r>
              <a:rPr lang="ru-RU" dirty="0" smtClean="0"/>
              <a:t>опор, </a:t>
            </a:r>
            <a:r>
              <a:rPr lang="ru-RU" dirty="0"/>
              <a:t>что - то громко кричал.-  Видно что-то случилось, - тихо сказал кто - то. Немного погодя ветер донёс слова всадника :- Война! На нас напали немцы!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sz="3400" dirty="0" smtClean="0"/>
              <a:t>«Штурм Берлина» </a:t>
            </a:r>
          </a:p>
          <a:p>
            <a:pPr marL="0" indent="0">
              <a:buNone/>
            </a:pPr>
            <a:r>
              <a:rPr lang="ru-RU" dirty="0" smtClean="0"/>
              <a:t>Завершающее </a:t>
            </a:r>
            <a:r>
              <a:rPr lang="ru-RU" dirty="0"/>
              <a:t>наступление Красной Армии началось в январе 1945 года с Сандомирского </a:t>
            </a:r>
            <a:r>
              <a:rPr lang="ru-RU" dirty="0" smtClean="0"/>
              <a:t>плацдарма. В </a:t>
            </a:r>
            <a:r>
              <a:rPr lang="ru-RU" dirty="0"/>
              <a:t>результате боев на западном берегу Одера все немецкие части, оборонявшие этот рубеж, были полностью разгромлены. В ночь на 21 апреля наша гвардейская ударная  армия генерала Гордова отразила  сильные контратаки немецко-фашистских войск. Самое крупное событие на нашем фронте произошло 25 апреля. На берегах Эльбы пятая гвардейская армия встретилась с американскими войсками. Я участие во встрече не </a:t>
            </a:r>
            <a:r>
              <a:rPr lang="ru-RU" dirty="0" smtClean="0"/>
              <a:t>принимал</a:t>
            </a:r>
            <a:r>
              <a:rPr lang="ru-RU" dirty="0"/>
              <a:t>, но очевидцы рассказывали что она была очень тёплый. Русские и Американские солдаты обнимались, дарили друг другу сувениры. Особенно ценным подарков для американцев была Красная звёздочка которую наши бойцы снимали со своих. День 30 апреля 1945 года навсегда останется в памяти советского народа. В14:25 воины 3 ударной армии взяли основную часть Рейхстага. Общий штурм его </a:t>
            </a:r>
            <a:r>
              <a:rPr lang="ru-RU" dirty="0" smtClean="0"/>
              <a:t>осуществлял </a:t>
            </a:r>
            <a:r>
              <a:rPr lang="ru-RU" dirty="0"/>
              <a:t>79 стрелковый корпус. В 11:00 30 апреля после артиллерийского и минометного обстрела наши штурмовые Батальоны перешли в атаку</a:t>
            </a:r>
            <a:r>
              <a:rPr lang="ru-RU" dirty="0" smtClean="0"/>
              <a:t>, пытаюсь </a:t>
            </a:r>
            <a:r>
              <a:rPr lang="ru-RU" dirty="0"/>
              <a:t>с 3 сторон захватить здание рейхстага. В13:00 после 30 минутой н Артиллерийской подготовки началась новая стремительная атака. К концу 1 мая гитлеровцы, не выдержав борьбы сдались. Борьба за Берлин шла не на жизнь, а насмерть со всех концов матушки России: из Москвы, из городов - героев Сталинграда, Ленинграда, с Украины в Беларусь, из прибалтийских кавказских и других республика Сибири, пришли люди сюда, чтобы завершить справедливую войну с теми кто посягнул на свободу их Родины. У многих не зажили  ещё раны с прежних боёв, но раненые  не покидали строй. Все стремились вперед и вот наконец свершилось самое главное, ради чего перенес великие страдания наш народ - полный разгром фашистской Германии в торжество нашего правого дела!             </a:t>
            </a:r>
            <a:endParaRPr lang="ru-RU" dirty="0" smtClean="0"/>
          </a:p>
          <a:p>
            <a:pPr marL="0" indent="0">
              <a:buNone/>
            </a:pPr>
            <a:r>
              <a:rPr lang="ru-RU" sz="3800" dirty="0" smtClean="0"/>
              <a:t>«Победа!» </a:t>
            </a:r>
          </a:p>
          <a:p>
            <a:pPr marL="0" indent="0">
              <a:buNone/>
            </a:pPr>
            <a:r>
              <a:rPr lang="ru-RU" sz="2900" dirty="0" smtClean="0"/>
              <a:t>9 </a:t>
            </a:r>
            <a:r>
              <a:rPr lang="ru-RU" sz="2900" dirty="0"/>
              <a:t>мая 1945 года в 5:00 утра мы узнали об окончании войны. Ох как ликовали все кто имел отношение к победе! Завершилась война  и как стало легко на сердце</a:t>
            </a:r>
            <a:r>
              <a:rPr lang="ru-RU" sz="2900" dirty="0" smtClean="0"/>
              <a:t>!</a:t>
            </a:r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dirty="0" err="1" smtClean="0"/>
              <a:t>Шапиева</a:t>
            </a:r>
            <a:r>
              <a:rPr lang="ru-RU" sz="2900" dirty="0" smtClean="0"/>
              <a:t> Софья</a:t>
            </a:r>
            <a:endParaRPr lang="ru-RU" sz="2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1062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7967"/>
            <a:ext cx="1858407" cy="255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2880320" cy="5568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800" dirty="0" smtClean="0"/>
              <a:t>День </a:t>
            </a:r>
            <a:r>
              <a:rPr lang="ru-RU" sz="1800" dirty="0"/>
              <a:t>Победы, самый главный праздник для всех людей. И в нашей семье, он особо почитается. Неоценимый подвиг советских солдат позволил нам с вами, жить в </a:t>
            </a:r>
            <a:r>
              <a:rPr lang="ru-RU" sz="1800" dirty="0" smtClean="0"/>
              <a:t>свободной стране.</a:t>
            </a:r>
          </a:p>
          <a:p>
            <a:pPr marL="0" indent="0">
              <a:buNone/>
            </a:pPr>
            <a:r>
              <a:rPr lang="ru-RU" sz="1800" dirty="0" smtClean="0"/>
              <a:t> Каждый </a:t>
            </a:r>
            <a:r>
              <a:rPr lang="ru-RU" sz="1800" dirty="0"/>
              <a:t>год мы отмечаем День Победы. Мы встаем рано утром и спешим на главную площадь нашего городка. Там уже все готово к празднику. Стоит боевая техника: танки, Катюши. Собирается много народу для шествия «Бессмертного полка</a:t>
            </a:r>
            <a:r>
              <a:rPr lang="ru-RU" sz="1800" dirty="0" smtClean="0"/>
              <a:t>».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Боков Игорь</a:t>
            </a:r>
            <a:endParaRPr lang="ru-R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299945" cy="24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200800" cy="5950551"/>
          </a:xfrm>
        </p:spPr>
      </p:pic>
      <p:sp>
        <p:nvSpPr>
          <p:cNvPr id="7" name="5-конечная звезда 6">
            <a:hlinkClick r:id="rId3" action="ppaction://hlinkfile"/>
          </p:cNvPr>
          <p:cNvSpPr/>
          <p:nvPr/>
        </p:nvSpPr>
        <p:spPr>
          <a:xfrm>
            <a:off x="1259632" y="33569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208912" cy="5940660"/>
          </a:xfrm>
        </p:spPr>
      </p:pic>
      <p:sp>
        <p:nvSpPr>
          <p:cNvPr id="5" name="5-конечная звезда 4">
            <a:hlinkClick r:id="rId3" action="ppaction://hlinkfile"/>
          </p:cNvPr>
          <p:cNvSpPr/>
          <p:nvPr/>
        </p:nvSpPr>
        <p:spPr>
          <a:xfrm>
            <a:off x="1907704" y="537321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539</TotalTime>
  <Words>431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Фестиваль родительских инициатив </vt:lpstr>
      <vt:lpstr>Мой главный праздник –День победы!   Война 1941-1945 годов ворвалась неожиданно в нашу жизнь. Страшная смертельная опасность нависла над нашей страной. С самого начала боевых действий со всей полнотой раскрылся глубокий патриотизм Советских людей, сильных духом, готовых защищать родную землю, не щадя своей крови и жизни. И несмотря на внезапность нападения, несмотря на превосходство фашистов , советские войска не растерялись, не пали духом, не утратили веру в Победу. И она состоялась в 1945 году. Ни одна семья, ни один уголок нашей страны ни остался не затронутым событиями той далекой и страшной войны.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gorbu</dc:creator>
  <cp:lastModifiedBy>gorbu</cp:lastModifiedBy>
  <cp:revision>32</cp:revision>
  <dcterms:created xsi:type="dcterms:W3CDTF">2020-10-25T07:51:23Z</dcterms:created>
  <dcterms:modified xsi:type="dcterms:W3CDTF">2020-10-25T17:13:33Z</dcterms:modified>
</cp:coreProperties>
</file>