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Arial"/>
              <a:ea typeface="Times New Roman"/>
              <a:cs typeface="Times New Roman"/>
            </a:endParaRP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     Тема: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« Мышцы, типы мышц, их  значение, основные группы скелетных мышц»</a:t>
            </a:r>
            <a:endParaRPr lang="ru-RU" sz="1400" dirty="0">
              <a:latin typeface="Arial"/>
              <a:ea typeface="Times New Roman"/>
              <a:cs typeface="Times New Roman"/>
            </a:endParaRP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9 класс 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endParaRPr lang="ru-RU" sz="1400" dirty="0" smtClean="0">
              <a:latin typeface="Arial"/>
              <a:ea typeface="Times New Roman"/>
              <a:cs typeface="Times New Roman"/>
            </a:endParaRPr>
          </a:p>
          <a:p>
            <a:pPr marL="0" indent="0" algn="r">
              <a:spcBef>
                <a:spcPts val="600"/>
              </a:spcBef>
              <a:spcAft>
                <a:spcPts val="0"/>
              </a:spcAft>
              <a:buNone/>
            </a:pPr>
            <a:endParaRPr lang="ru-RU" sz="1000" dirty="0" smtClean="0">
              <a:latin typeface="Arial"/>
              <a:ea typeface="Times New Roman"/>
              <a:cs typeface="Times New Roman"/>
            </a:endParaRPr>
          </a:p>
          <a:p>
            <a:pPr marL="0" indent="0" algn="r">
              <a:spcBef>
                <a:spcPts val="600"/>
              </a:spcBef>
              <a:spcAft>
                <a:spcPts val="0"/>
              </a:spcAft>
              <a:buNone/>
            </a:pPr>
            <a:endParaRPr lang="ru-RU" sz="1000" dirty="0" smtClean="0">
              <a:latin typeface="Arial"/>
              <a:ea typeface="Times New Roman"/>
              <a:cs typeface="Times New Roman"/>
            </a:endParaRPr>
          </a:p>
          <a:p>
            <a:pPr marL="0" indent="0" algn="r">
              <a:spcBef>
                <a:spcPts val="600"/>
              </a:spcBef>
              <a:spcAft>
                <a:spcPts val="0"/>
              </a:spcAft>
              <a:buNone/>
            </a:pPr>
            <a:endParaRPr lang="ru-RU" sz="1000" dirty="0">
              <a:latin typeface="Arial"/>
              <a:ea typeface="Times New Roman"/>
              <a:cs typeface="Times New Roman"/>
            </a:endParaRPr>
          </a:p>
          <a:p>
            <a:pPr marL="0" indent="0" algn="r">
              <a:spcBef>
                <a:spcPts val="600"/>
              </a:spcBef>
              <a:spcAft>
                <a:spcPts val="0"/>
              </a:spcAft>
              <a:buNone/>
            </a:pPr>
            <a:endParaRPr lang="ru-RU" sz="1000" dirty="0" smtClean="0">
              <a:latin typeface="Arial"/>
              <a:ea typeface="Times New Roman"/>
              <a:cs typeface="Times New Roman"/>
            </a:endParaRPr>
          </a:p>
          <a:p>
            <a:pPr marL="0" indent="0" algn="r">
              <a:spcBef>
                <a:spcPts val="600"/>
              </a:spcBef>
              <a:spcAft>
                <a:spcPts val="0"/>
              </a:spcAft>
              <a:buNone/>
            </a:pPr>
            <a:endParaRPr lang="ru-RU" sz="1000" dirty="0">
              <a:latin typeface="Arial"/>
              <a:ea typeface="Times New Roman"/>
              <a:cs typeface="Times New Roman"/>
            </a:endParaRPr>
          </a:p>
          <a:p>
            <a:pPr marL="0" indent="0" algn="r">
              <a:spcBef>
                <a:spcPts val="600"/>
              </a:spcBef>
              <a:spcAft>
                <a:spcPts val="0"/>
              </a:spcAft>
              <a:buNone/>
            </a:pPr>
            <a:endParaRPr lang="ru-RU" sz="1000" dirty="0" smtClean="0">
              <a:latin typeface="Arial"/>
              <a:ea typeface="Times New Roman"/>
              <a:cs typeface="Times New Roman"/>
            </a:endParaRPr>
          </a:p>
          <a:p>
            <a:pPr marL="0" indent="0" algn="r">
              <a:spcBef>
                <a:spcPts val="600"/>
              </a:spcBef>
              <a:spcAft>
                <a:spcPts val="0"/>
              </a:spcAft>
              <a:buNone/>
            </a:pPr>
            <a:endParaRPr lang="ru-RU" sz="1000" dirty="0">
              <a:latin typeface="Arial"/>
              <a:ea typeface="Times New Roman"/>
              <a:cs typeface="Times New Roman"/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Разработала: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С.М.И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2247900" indent="0" algn="ctr">
              <a:lnSpc>
                <a:spcPct val="115000"/>
              </a:lnSpc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pPr marL="2247900" indent="0" algn="ctr"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с</a:t>
            </a:r>
            <a:r>
              <a:rPr lang="ru-RU" sz="2000" dirty="0">
                <a:latin typeface="Times New Roman"/>
                <a:ea typeface="Times New Roman"/>
              </a:rPr>
              <a:t>. им. П. Осипенко, 2019</a:t>
            </a:r>
            <a:endParaRPr lang="ru-RU" sz="12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09325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696" y="730695"/>
            <a:ext cx="8219256" cy="1935088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07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696" y="730695"/>
            <a:ext cx="8219256" cy="1935088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3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496"/>
            <a:ext cx="5436096" cy="401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348464" cy="2334121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indent="177800">
              <a:lnSpc>
                <a:spcPct val="150000"/>
              </a:lnSpc>
              <a:spcBef>
                <a:spcPts val="800"/>
              </a:spcBef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Тема урока: « Мышцы, типы мышц, их  значение, основные группы скелетных мышц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25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625"/>
            <a:ext cx="9036496" cy="3024336"/>
          </a:xfrm>
        </p:spPr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Мышца состоит из большого количества мышечных волокон, которые способны сокращаться. Они идут параллельно друг другу и собраны в пучки.</a:t>
            </a:r>
          </a:p>
          <a:p>
            <a:endParaRPr lang="ru-RU" dirty="0"/>
          </a:p>
        </p:txBody>
      </p:sp>
      <p:pic>
        <p:nvPicPr>
          <p:cNvPr id="1026" name="Picture 2" descr="https://fsd.videouroki.net/products/conspekty/bio8/14-myshtsy-tipy-myshts-ikh-stroieniie-i-znachieniie.files/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132855"/>
            <a:ext cx="9540552" cy="43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71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673"/>
            <a:ext cx="9144000" cy="95905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двуглавой и трёхглавой мышц плеча.</a:t>
            </a:r>
          </a:p>
        </p:txBody>
      </p:sp>
      <p:pic>
        <p:nvPicPr>
          <p:cNvPr id="2050" name="Picture 2" descr="https://fsd.videouroki.net/products/conspekty/bio8/14-myshtsy-tipy-myshts-ikh-stroieniie-i-znachieniie.files/image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24744"/>
            <a:ext cx="970983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63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мышцы головы</a:t>
            </a:r>
            <a:endParaRPr lang="ru-RU" dirty="0"/>
          </a:p>
        </p:txBody>
      </p:sp>
      <p:pic>
        <p:nvPicPr>
          <p:cNvPr id="3074" name="Picture 2" descr="https://fsd.videouroki.net/products/conspekty/bio8/14-myshtsy-tipy-myshts-ikh-stroieniie-i-znachieniie.files/image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936984" cy="49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04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6633"/>
            <a:ext cx="8856984" cy="12961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мышцам груди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относятся 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наружные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внутренние межрёберные мышцы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и 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диафрагма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которые обеспечивают дыхательные движения.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fsd.videouroki.net/products/conspekty/bio8/14-myshtsy-tipy-myshts-ikh-stroieniie-i-znachieniie.files/image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2809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96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24342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материала. Итог урока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Скелетные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мышцы обеспечивают передвижение человека. Они прикрепляются к костям и являются активной частью опорно-двигательной системы. В теле человека выделяют поперечно-полосатые мышцы головы, туловища и конечностей.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Гладкие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мышцы обеспечивают двигательную активность внутренних органов.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Мышцы состоят из мышечных волокон, способных сокращаться.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OpenSans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fsd.videouroki.net/products/conspekty/bio8/14-myshtsy-tipy-myshts-ikh-stroieniie-i-znachieniie.files/image00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88840"/>
            <a:ext cx="8923848" cy="4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20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Домашнее </a:t>
            </a:r>
            <a:r>
              <a:rPr lang="ru-RU" dirty="0" smtClean="0">
                <a:latin typeface="Times New Roman"/>
                <a:ea typeface="Times New Roman"/>
              </a:rPr>
              <a:t>задание</a:t>
            </a:r>
            <a:r>
              <a:rPr lang="ru-RU" dirty="0">
                <a:latin typeface="Times New Roman"/>
                <a:ea typeface="Times New Roman"/>
              </a:rPr>
              <a:t>:</a:t>
            </a:r>
            <a:r>
              <a:rPr lang="ru-RU" dirty="0" smtClean="0">
                <a:latin typeface="Times New Roman"/>
                <a:ea typeface="Times New Roman"/>
              </a:rPr>
              <a:t> параграф 22,вопросы с1-6, 1 вопрос в </a:t>
            </a:r>
            <a:r>
              <a:rPr lang="ru-RU" dirty="0" err="1" smtClean="0">
                <a:latin typeface="Times New Roman"/>
                <a:ea typeface="Times New Roman"/>
              </a:rPr>
              <a:t>тет</a:t>
            </a:r>
            <a:r>
              <a:rPr lang="ru-RU" dirty="0" smtClean="0"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44984"/>
            <a:ext cx="6878935" cy="508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803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65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Здравствуйте </vt:lpstr>
      <vt:lpstr>Тема урока: « Мышцы, типы мышц, их  значение, основные группы скелетных мышц»</vt:lpstr>
      <vt:lpstr>Презентация PowerPoint</vt:lpstr>
      <vt:lpstr>Презентация PowerPoint</vt:lpstr>
      <vt:lpstr>мышцы головы</vt:lpstr>
      <vt:lpstr>Презентация PowerPoint</vt:lpstr>
      <vt:lpstr> Закрепление материала. Итог урока .Скелетные мышцы обеспечивают передвижение человека. Они прикрепляются к костям и являются активной частью опорно-двигательной системы. В теле человека выделяют поперечно-полосатые мышцы головы, туловища и конечностей.  Гладкие мышцы обеспечивают двигательную активность внутренних органов. Мышцы состоят из мышечных волокон, способных сокращаться.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И. Скороход</dc:creator>
  <cp:lastModifiedBy>Мария И. Скороход</cp:lastModifiedBy>
  <cp:revision>11</cp:revision>
  <dcterms:created xsi:type="dcterms:W3CDTF">2019-12-04T05:22:04Z</dcterms:created>
  <dcterms:modified xsi:type="dcterms:W3CDTF">2020-06-18T05:33:19Z</dcterms:modified>
</cp:coreProperties>
</file>