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aveSubsetFonts="1">
  <p:sldMasterIdLst>
    <p:sldMasterId id="214748373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4554"/>
    <p:restoredTop sz="94155"/>
  </p:normalViewPr>
  <p:slideViewPr>
    <p:cSldViewPr snapToObjects="1">
      <p:cViewPr varScale="1">
        <p:scale>
          <a:sx n="100" d="100"/>
          <a:sy n="100" d="100"/>
        </p:scale>
        <p:origin x="0" y="0"/>
      </p:cViewPr>
      <p:guideLst>
        <p:guide orient="horz" pos="2153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3737216" cy="73737216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slide" Target="slides/slide12.xml"  /><Relationship Id="rId14" Type="http://schemas.openxmlformats.org/officeDocument/2006/relationships/presProps" Target="presProps.xml"  /><Relationship Id="rId15" Type="http://schemas.openxmlformats.org/officeDocument/2006/relationships/viewProps" Target="viewProps.xml"  /><Relationship Id="rId16" Type="http://schemas.openxmlformats.org/officeDocument/2006/relationships/theme" Target="theme/theme1.xml"  /><Relationship Id="rId17" Type="http://schemas.openxmlformats.org/officeDocument/2006/relationships/tableStyles" Target="tableStyles.xml"  /><Relationship Id="rId2" Type="http://schemas.openxmlformats.org/officeDocument/2006/relationships/slide" Target="slides/slide1.xml"  /><Relationship Id="rId3" Type="http://schemas.openxmlformats.org/officeDocument/2006/relationships/slide" Target="slides/slide2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Титульный слайд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"/>
          <p:cNvGrpSpPr/>
          <p:nvPr/>
        </p:nvGrpSpPr>
        <p:grpSpPr>
          <a:xfrm rot="0">
            <a:off x="1428717" y="1500174"/>
            <a:ext cx="3971954" cy="1928826"/>
            <a:chOff x="714348" y="3500438"/>
            <a:chExt cx="2978966" cy="1928826"/>
          </a:xfrm>
        </p:grpSpPr>
        <p:sp>
          <p:nvSpPr>
            <p:cNvPr id="8" name=""/>
            <p:cNvSpPr/>
            <p:nvPr/>
          </p:nvSpPr>
          <p:spPr>
            <a:xfrm>
              <a:off x="714348" y="3500438"/>
              <a:ext cx="2000264" cy="1928826"/>
            </a:xfrm>
            <a:prstGeom prst="roundRect">
              <a:avLst>
                <a:gd name="adj" fmla="val 3686"/>
              </a:avLst>
            </a:prstGeom>
            <a:gradFill flip="none" rotWithShape="1">
              <a:gsLst>
                <a:gs pos="33000">
                  <a:schemeClr val="accent4">
                    <a:alpha val="0"/>
                  </a:schemeClr>
                </a:gs>
                <a:gs pos="74000">
                  <a:schemeClr val="accent4">
                    <a:alpha val="42000"/>
                  </a:schemeClr>
                </a:gs>
                <a:gs pos="100000">
                  <a:schemeClr val="accent4">
                    <a:alpha val="8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9" name=""/>
            <p:cNvSpPr/>
            <p:nvPr/>
          </p:nvSpPr>
          <p:spPr>
            <a:xfrm rot="1377128">
              <a:off x="2343470" y="4069298"/>
              <a:ext cx="1349844" cy="1301636"/>
            </a:xfrm>
            <a:prstGeom prst="roundRect">
              <a:avLst>
                <a:gd name="adj" fmla="val 3686"/>
              </a:avLst>
            </a:prstGeom>
            <a:gradFill flip="none" rotWithShape="1">
              <a:gsLst>
                <a:gs pos="33000">
                  <a:schemeClr val="accent4">
                    <a:alpha val="0"/>
                  </a:schemeClr>
                </a:gs>
                <a:gs pos="74000">
                  <a:schemeClr val="accent4">
                    <a:alpha val="42000"/>
                  </a:schemeClr>
                </a:gs>
                <a:gs pos="100000">
                  <a:schemeClr val="accent4">
                    <a:alpha val="8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10" name=""/>
            <p:cNvSpPr/>
            <p:nvPr/>
          </p:nvSpPr>
          <p:spPr>
            <a:xfrm>
              <a:off x="2357422" y="3714752"/>
              <a:ext cx="675804" cy="651668"/>
            </a:xfrm>
            <a:prstGeom prst="roundRect">
              <a:avLst>
                <a:gd name="adj" fmla="val 3686"/>
              </a:avLst>
            </a:prstGeom>
            <a:gradFill flip="none" rotWithShape="1">
              <a:gsLst>
                <a:gs pos="33000">
                  <a:schemeClr val="accent4">
                    <a:alpha val="0"/>
                  </a:schemeClr>
                </a:gs>
                <a:gs pos="74000">
                  <a:schemeClr val="accent4">
                    <a:alpha val="42000"/>
                  </a:schemeClr>
                </a:gs>
                <a:gs pos="100000">
                  <a:schemeClr val="accent4">
                    <a:alpha val="8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</p:grpSp>
      <p:sp>
        <p:nvSpPr>
          <p:cNvPr id="2" name=""/>
          <p:cNvSpPr>
            <a:spLocks noGrp="1"/>
          </p:cNvSpPr>
          <p:nvPr>
            <p:ph type="ctrTitle" idx="0"/>
          </p:nvPr>
        </p:nvSpPr>
        <p:spPr>
          <a:xfrm>
            <a:off x="1142965" y="3394981"/>
            <a:ext cx="10363199" cy="957706"/>
          </a:xfrm>
        </p:spPr>
        <p:txBody>
          <a:bodyPr/>
          <a:lstStyle>
            <a:lvl1pPr algn="r">
              <a:defRPr sz="4800" b="0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type="subTitle" idx="1"/>
          </p:nvPr>
        </p:nvSpPr>
        <p:spPr>
          <a:xfrm>
            <a:off x="2971765" y="2828341"/>
            <a:ext cx="8534399" cy="571504"/>
          </a:xfrm>
        </p:spPr>
        <p:txBody>
          <a:bodyPr/>
          <a:lstStyle>
            <a:lvl1pPr marL="0" indent="0" algn="r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ru-RU" altLang="en-US"/>
              <a:t>Образец подзаголовка</a:t>
            </a:r>
            <a:endParaRPr lang="ru-RU" altLang="en-US"/>
          </a:p>
        </p:txBody>
      </p:sp>
      <p:sp>
        <p:nvSpPr>
          <p:cNvPr id="11" name="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23-06</a:t>
            </a:fld>
            <a:endParaRPr lang="ru-RU" altLang="en-US"/>
          </a:p>
        </p:txBody>
      </p:sp>
      <p:sp>
        <p:nvSpPr>
          <p:cNvPr id="12" name="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13" name="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0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Вставить" type="objOnly" preserve="1">
  <p:cSld name="Встави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ctrTitle" idx="0"/>
          </p:nvPr>
        </p:nvSpPr>
        <p:spPr>
          <a:xfrm>
            <a:off x="330199" y="2673355"/>
            <a:ext cx="11531599" cy="1470025"/>
          </a:xfrm>
        </p:spPr>
        <p:txBody>
          <a:bodyPr/>
          <a:lstStyle>
            <a:lvl1pPr algn="ctr">
              <a:defRPr sz="6000" b="0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type="dt" sz="half" idx="10"/>
          </p:nvPr>
        </p:nvSpPr>
        <p:spPr>
          <a:xfrm>
            <a:off x="609599" y="6356350"/>
            <a:ext cx="2844799" cy="365125"/>
          </a:xfrm>
        </p:spPr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>
                <a:solidFill>
                  <a:srgbClr val="5f5f5f">
                    <a:lumMod val="50000"/>
                  </a:srgbClr>
                </a:solidFill>
              </a:rPr>
              <a:pPr>
                <a:defRPr lang="ko-KR" altLang="en-US"/>
              </a:pPr>
              <a:t>23-06</a:t>
            </a:fld>
            <a:endParaRPr lang="ru-RU" altLang="en-US">
              <a:solidFill>
                <a:srgbClr val="5f5f5f">
                  <a:lumMod val="50000"/>
                </a:srgbClr>
              </a:solidFill>
            </a:endParaRPr>
          </a:p>
        </p:txBody>
      </p:sp>
      <p:sp>
        <p:nvSpPr>
          <p:cNvPr id="4" name=""/>
          <p:cNvSpPr>
            <a:spLocks noGrp="1"/>
          </p:cNvSpPr>
          <p:nvPr>
            <p:ph type="ftr" sz="quarter" idx="11"/>
          </p:nvPr>
        </p:nvSpPr>
        <p:spPr>
          <a:xfrm>
            <a:off x="4165599" y="6356350"/>
            <a:ext cx="3860799" cy="365125"/>
          </a:xfrm>
        </p:spPr>
        <p:txBody>
          <a:bodyPr/>
          <a:lstStyle/>
          <a:p>
            <a:pPr>
              <a:defRPr lang="ko-KR" altLang="en-US"/>
            </a:pPr>
            <a:r>
              <a:rPr lang="ru-RU" altLang="en-US">
                <a:solidFill>
                  <a:srgbClr val="5f5f5f">
                    <a:lumMod val="50000"/>
                  </a:srgbClr>
                </a:solidFill>
              </a:rPr>
              <a:t/>
            </a:r>
            <a:endParaRPr lang="ru-RU" altLang="en-US">
              <a:solidFill>
                <a:srgbClr val="5f5f5f">
                  <a:lumMod val="50000"/>
                </a:srgbClr>
              </a:solidFill>
            </a:endParaRPr>
          </a:p>
        </p:txBody>
      </p:sp>
      <p:sp>
        <p:nvSpPr>
          <p:cNvPr id="5" name=""/>
          <p:cNvSpPr>
            <a:spLocks noGrp="1"/>
          </p:cNvSpPr>
          <p:nvPr>
            <p:ph type="sldNum" sz="quarter" idx="12"/>
          </p:nvPr>
        </p:nvSpPr>
        <p:spPr>
          <a:xfrm>
            <a:off x="8737599" y="6356350"/>
            <a:ext cx="2844799" cy="365125"/>
          </a:xfrm>
        </p:spPr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ru-RU" altLang="en-US">
                <a:solidFill>
                  <a:srgbClr val="5f5f5f">
                    <a:lumMod val="50000"/>
                  </a:srgbClr>
                </a:solidFill>
              </a:rPr>
              <a:pPr>
                <a:defRPr lang="ko-KR" altLang="en-US"/>
              </a:pPr>
              <a:t>‹#›</a:t>
            </a:fld>
            <a:endParaRPr lang="ru-RU" altLang="en-US">
              <a:solidFill>
                <a:srgbClr val="5f5f5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Оглавление" type="clipArtAndTx" preserve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title" idx="0"/>
          </p:nvPr>
        </p:nvSpPr>
        <p:spPr>
          <a:xfrm>
            <a:off x="1238215" y="500042"/>
            <a:ext cx="9620317" cy="1143000"/>
          </a:xfrm>
        </p:spPr>
        <p:txBody>
          <a:bodyPr/>
          <a:lstStyle>
            <a:lvl1pPr algn="ctr">
              <a:defRPr sz="4400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11" name=""/>
          <p:cNvSpPr>
            <a:spLocks noGrp="1"/>
          </p:cNvSpPr>
          <p:nvPr>
            <p:ph type="body" sz="quarter" idx="14"/>
          </p:nvPr>
        </p:nvSpPr>
        <p:spPr>
          <a:xfrm>
            <a:off x="2095470" y="2214563"/>
            <a:ext cx="6163155" cy="3571875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>
              <a:defRPr lang="ko-KR" altLang="en-US"/>
            </a:pPr>
            <a:r>
              <a:rPr lang="ru-RU" altLang="en-US"/>
              <a:t>Введение</a:t>
            </a:r>
            <a:endParaRPr lang="ru-RU" altLang="en-US"/>
          </a:p>
          <a:p>
            <a:pPr lvl="0">
              <a:defRPr lang="ko-KR" altLang="en-US"/>
            </a:pPr>
            <a:r>
              <a:rPr lang="ru-RU" altLang="en-US"/>
              <a:t>Основной текст 1</a:t>
            </a:r>
            <a:endParaRPr lang="ru-RU" altLang="en-US"/>
          </a:p>
          <a:p>
            <a:pPr lvl="0">
              <a:defRPr lang="ko-KR" altLang="en-US"/>
            </a:pPr>
            <a:r>
              <a:rPr lang="ru-RU" altLang="en-US"/>
              <a:t>Основной текст 2</a:t>
            </a:r>
            <a:endParaRPr lang="ru-RU" altLang="en-US"/>
          </a:p>
          <a:p>
            <a:pPr lvl="0">
              <a:defRPr lang="ko-KR" altLang="en-US"/>
            </a:pPr>
            <a:r>
              <a:rPr lang="ru-RU" altLang="en-US"/>
              <a:t>Основной текст 3</a:t>
            </a:r>
            <a:endParaRPr lang="ru-RU" altLang="en-US"/>
          </a:p>
          <a:p>
            <a:pPr lvl="0">
              <a:defRPr lang="ko-KR" altLang="en-US"/>
            </a:pPr>
            <a:r>
              <a:rPr lang="ru-RU" altLang="en-US"/>
              <a:t>Заключение</a:t>
            </a:r>
            <a:endParaRPr lang="ru-RU" altLang="en-US"/>
          </a:p>
        </p:txBody>
      </p:sp>
      <p:sp>
        <p:nvSpPr>
          <p:cNvPr id="7" name="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23-06</a:t>
            </a:fld>
            <a:endParaRPr lang="ru-RU" altLang="en-US"/>
          </a:p>
        </p:txBody>
      </p:sp>
      <p:sp>
        <p:nvSpPr>
          <p:cNvPr id="8" name="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9" name="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Вертикальный заголовок и текст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title" orient="vert" idx="0"/>
          </p:nvPr>
        </p:nvSpPr>
        <p:spPr>
          <a:xfrm>
            <a:off x="9563098" y="274638"/>
            <a:ext cx="2019299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type="body" orient="vert" idx="1"/>
          </p:nvPr>
        </p:nvSpPr>
        <p:spPr>
          <a:xfrm>
            <a:off x="609599" y="274638"/>
            <a:ext cx="8712199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7" name="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23-06</a:t>
            </a:fld>
            <a:endParaRPr lang="ru-RU" altLang="en-US"/>
          </a:p>
        </p:txBody>
      </p:sp>
      <p:sp>
        <p:nvSpPr>
          <p:cNvPr id="8" name="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9" name="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Заголовок и объект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"/>
          <p:cNvSpPr>
            <a:spLocks noGrp="1"/>
          </p:cNvSpPr>
          <p:nvPr>
            <p:ph type="title" idx="0"/>
          </p:nvPr>
        </p:nvSpPr>
        <p:spPr>
          <a:xfrm>
            <a:off x="609599" y="173332"/>
            <a:ext cx="10972799" cy="801710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23-06</a:t>
            </a:fld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Пусто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23-06</a:t>
            </a:fld>
            <a:endParaRPr lang="ru-RU" altLang="en-US"/>
          </a:p>
        </p:txBody>
      </p:sp>
      <p:sp>
        <p:nvSpPr>
          <p:cNvPr id="7" name="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8" name="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4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Заголовок раздела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bg1">
                  <a:lumMod val="20000"/>
                  <a:lumOff val="80000"/>
                  <a:alpha val="0"/>
                </a:schemeClr>
              </a:gs>
              <a:gs pos="50000">
                <a:schemeClr val="bg1">
                  <a:alpha val="5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2" name=""/>
          <p:cNvSpPr>
            <a:spLocks noGrp="1"/>
          </p:cNvSpPr>
          <p:nvPr>
            <p:ph type="title" idx="0"/>
          </p:nvPr>
        </p:nvSpPr>
        <p:spPr>
          <a:xfrm>
            <a:off x="963083" y="2438400"/>
            <a:ext cx="10363199" cy="1062049"/>
          </a:xfrm>
        </p:spPr>
        <p:txBody>
          <a:bodyPr anchor="t"/>
          <a:lstStyle>
            <a:lvl1pPr algn="ctr">
              <a:defRPr sz="5400" b="0" cap="all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type="body" idx="1"/>
          </p:nvPr>
        </p:nvSpPr>
        <p:spPr>
          <a:xfrm>
            <a:off x="963083" y="3500438"/>
            <a:ext cx="10363199" cy="6143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23-06</a:t>
            </a:fld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5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Два объекта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23-06</a:t>
            </a:fld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7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  <p:sp>
        <p:nvSpPr>
          <p:cNvPr id="9" name=""/>
          <p:cNvSpPr>
            <a:spLocks noGrp="1"/>
          </p:cNvSpPr>
          <p:nvPr>
            <p:ph type="title" idx="0"/>
          </p:nvPr>
        </p:nvSpPr>
        <p:spPr>
          <a:xfrm>
            <a:off x="609599" y="173332"/>
            <a:ext cx="10972799" cy="801710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10" name=""/>
          <p:cNvSpPr>
            <a:spLocks noGrp="1"/>
          </p:cNvSpPr>
          <p:nvPr>
            <p:ph sz="quarter" idx="13"/>
          </p:nvPr>
        </p:nvSpPr>
        <p:spPr>
          <a:xfrm>
            <a:off x="609599" y="1143000"/>
            <a:ext cx="5359399" cy="5072063"/>
          </a:xfrm>
        </p:spPr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12" name=""/>
          <p:cNvSpPr>
            <a:spLocks noGrp="1"/>
          </p:cNvSpPr>
          <p:nvPr>
            <p:ph sz="quarter" idx="14"/>
          </p:nvPr>
        </p:nvSpPr>
        <p:spPr>
          <a:xfrm>
            <a:off x="6222999" y="1143000"/>
            <a:ext cx="5359399" cy="5072063"/>
          </a:xfrm>
        </p:spPr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6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Только заголовок" type="titleOnly" preserve="1">
  <p:cSld name="Только заголовок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bg1">
                  <a:lumMod val="50000"/>
                  <a:alpha val="67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51" name=""/>
          <p:cNvSpPr>
            <a:spLocks noGrp="1"/>
          </p:cNvSpPr>
          <p:nvPr>
            <p:ph type="title" idx="0"/>
          </p:nvPr>
        </p:nvSpPr>
        <p:spPr>
          <a:xfrm>
            <a:off x="609599" y="173332"/>
            <a:ext cx="10972799" cy="801710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23-06</a:t>
            </a:fld>
            <a:endParaRPr lang="ru-RU" altLang="en-US"/>
          </a:p>
        </p:txBody>
      </p:sp>
      <p:sp>
        <p:nvSpPr>
          <p:cNvPr id="7" name="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8" name="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mc="http://schemas.openxmlformats.org/markup-compatibility/2006" xmlns:hp="http://schemas.haansoft.com/office/presentation/8.0" mc:Ignorable="hp" hp:hslDur="500"/>
</p:sldLayout>
</file>

<file path=ppt/slideLayouts/slideLayout7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Таблицы" type="tbl" preserve="1">
  <p:cSld name="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"/>
          <p:cNvSpPr>
            <a:spLocks noGrp="1"/>
          </p:cNvSpPr>
          <p:nvPr>
            <p:ph type="title" idx="0"/>
          </p:nvPr>
        </p:nvSpPr>
        <p:spPr>
          <a:xfrm>
            <a:off x="609599" y="173332"/>
            <a:ext cx="10972799" cy="801710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6" name=""/>
          <p:cNvSpPr>
            <a:spLocks noGrp="1" noTextEdit="1"/>
          </p:cNvSpPr>
          <p:nvPr>
            <p:ph type="tbl" sz="quarter" idx="13"/>
          </p:nvPr>
        </p:nvSpPr>
        <p:spPr>
          <a:xfrm>
            <a:off x="608037" y="1300163"/>
            <a:ext cx="10972799" cy="4889622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ru-RU" altLang="en-US"/>
              <a:t>Вставка таблицы</a:t>
            </a:r>
            <a:endParaRPr lang="ru-RU" altLang="en-US"/>
          </a:p>
        </p:txBody>
      </p:sp>
      <p:sp>
        <p:nvSpPr>
          <p:cNvPr id="2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23-06</a:t>
            </a:fld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8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Четыре объекта" type="fourObj" preserve="1">
  <p:cSld name="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title" idx="0"/>
          </p:nvPr>
        </p:nvSpPr>
        <p:spPr>
          <a:xfrm>
            <a:off x="609599" y="173332"/>
            <a:ext cx="10972799" cy="801710"/>
          </a:xfrm>
        </p:spPr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11" name=""/>
          <p:cNvSpPr>
            <a:spLocks noGrp="1"/>
          </p:cNvSpPr>
          <p:nvPr>
            <p:ph sz="quarter" idx="13"/>
          </p:nvPr>
        </p:nvSpPr>
        <p:spPr>
          <a:xfrm>
            <a:off x="609599" y="1143000"/>
            <a:ext cx="5333998" cy="2466975"/>
          </a:xfrm>
        </p:spPr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14" name=""/>
          <p:cNvSpPr>
            <a:spLocks noGrp="1"/>
          </p:cNvSpPr>
          <p:nvPr>
            <p:ph sz="quarter" idx="14"/>
          </p:nvPr>
        </p:nvSpPr>
        <p:spPr>
          <a:xfrm>
            <a:off x="6248401" y="1143000"/>
            <a:ext cx="5333998" cy="2466975"/>
          </a:xfrm>
        </p:spPr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17" name=""/>
          <p:cNvSpPr>
            <a:spLocks noGrp="1"/>
          </p:cNvSpPr>
          <p:nvPr>
            <p:ph sz="quarter" idx="15"/>
          </p:nvPr>
        </p:nvSpPr>
        <p:spPr>
          <a:xfrm>
            <a:off x="609599" y="3743327"/>
            <a:ext cx="5333998" cy="2466975"/>
          </a:xfrm>
        </p:spPr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18" name=""/>
          <p:cNvSpPr>
            <a:spLocks noGrp="1"/>
          </p:cNvSpPr>
          <p:nvPr>
            <p:ph sz="quarter" idx="16"/>
          </p:nvPr>
        </p:nvSpPr>
        <p:spPr>
          <a:xfrm>
            <a:off x="6248401" y="3743327"/>
            <a:ext cx="5333998" cy="2466975"/>
          </a:xfrm>
        </p:spPr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23-06</a:t>
            </a:fld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9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Рисунок с подписью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"/>
          <p:cNvSpPr>
            <a:spLocks noGrp="1" noTextEdit="1"/>
          </p:cNvSpPr>
          <p:nvPr>
            <p:ph type="pic" idx="1"/>
          </p:nvPr>
        </p:nvSpPr>
        <p:spPr>
          <a:xfrm>
            <a:off x="2685858" y="1300163"/>
            <a:ext cx="6722917" cy="3910012"/>
          </a:xfr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ru-RU" altLang="en-US"/>
              <a:t>Вставка картинки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body" sz="half" idx="2"/>
          </p:nvPr>
        </p:nvSpPr>
        <p:spPr>
          <a:xfrm>
            <a:off x="2685858" y="5214950"/>
            <a:ext cx="6722917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23-06</a:t>
            </a:fld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7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  <p:sp>
        <p:nvSpPr>
          <p:cNvPr id="9" name=""/>
          <p:cNvSpPr>
            <a:spLocks noGrp="1"/>
          </p:cNvSpPr>
          <p:nvPr>
            <p:ph type="title" idx="0"/>
          </p:nvPr>
        </p:nvSpPr>
        <p:spPr>
          <a:xfrm>
            <a:off x="609599" y="173332"/>
            <a:ext cx="10972799" cy="801710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slideLayout" Target="../slideLayouts/slideLayout12.xml"  /><Relationship Id="rId13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Сплошной фон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"/>
          <p:cNvSpPr/>
          <p:nvPr/>
        </p:nvSpPr>
        <p:spPr>
          <a:xfrm>
            <a:off x="0" y="1000108"/>
            <a:ext cx="12191999" cy="5857892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9" name="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bg1">
                  <a:lumMod val="20000"/>
                  <a:lumOff val="80000"/>
                  <a:alpha val="0"/>
                </a:schemeClr>
              </a:gs>
              <a:gs pos="50000">
                <a:schemeClr val="bg1">
                  <a:lumMod val="20000"/>
                  <a:lumOff val="80000"/>
                </a:schemeClr>
              </a:gs>
              <a:gs pos="100000">
                <a:schemeClr val="bg1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2" name=""/>
          <p:cNvSpPr>
            <a:spLocks noGrp="1"/>
          </p:cNvSpPr>
          <p:nvPr>
            <p:ph type="title" idx="0"/>
          </p:nvPr>
        </p:nvSpPr>
        <p:spPr>
          <a:xfrm>
            <a:off x="609599" y="173332"/>
            <a:ext cx="10972799" cy="801710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type="body" idx="1"/>
          </p:nvPr>
        </p:nvSpPr>
        <p:spPr>
          <a:xfrm>
            <a:off x="609599" y="1214422"/>
            <a:ext cx="10972799" cy="4913973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23-06</a:t>
            </a:fld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ransition xmlns:mc="http://schemas.openxmlformats.org/markup-compatibility/2006" xmlns:hp="http://schemas.haansoft.com/office/presentation/8.0" mc:Ignorable="hp" hp:hslDur="500"/>
  <p:hf sldNum="0" hdr="0" ftr="0" dt="0"/>
  <p:txStyles>
    <p:titleStyle>
      <a:lvl1pPr algn="l" defTabSz="914400" rtl="0" eaLnBrk="1" latinLnBrk="1" hangingPunct="1">
        <a:spcBef>
          <a:spcPct val="0"/>
        </a:spcBef>
        <a:buNone/>
        <a:defRPr sz="4000" b="0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271463" indent="-271463" algn="l" defTabSz="914400" rtl="0" eaLnBrk="1" latinLnBrk="1" hangingPunct="1">
        <a:spcBef>
          <a:spcPct val="20000"/>
        </a:spcBef>
        <a:buClr>
          <a:schemeClr val="accent1">
            <a:lumMod val="50000"/>
          </a:schemeClr>
        </a:buClr>
        <a:buSzPct val="100000"/>
        <a:buFont typeface="Wingdings"/>
        <a:buChar char="§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31825" indent="-269875" algn="l" defTabSz="914400" rtl="0" eaLnBrk="1" latinLnBrk="1" hangingPunct="1">
        <a:spcBef>
          <a:spcPct val="20000"/>
        </a:spcBef>
        <a:buClr>
          <a:schemeClr val="accent1">
            <a:lumMod val="50000"/>
          </a:schemeClr>
        </a:buClr>
        <a:buSzPct val="100000"/>
        <a:buFont typeface="Wingdings"/>
        <a:buChar char="§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990600" indent="-276225" algn="l" defTabSz="914400" rtl="0" eaLnBrk="1" latinLnBrk="1" hangingPunct="1">
        <a:spcBef>
          <a:spcPct val="20000"/>
        </a:spcBef>
        <a:buClr>
          <a:schemeClr val="accent1">
            <a:lumMod val="50000"/>
          </a:schemeClr>
        </a:buClr>
        <a:buSzPct val="100000"/>
        <a:buFont typeface="Wingdings"/>
        <a:buChar char="§"/>
        <a:tabLst>
          <a:tab pos="990600" algn="l"/>
        </a:tabLst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349375" indent="-273050" algn="l" defTabSz="914400" rtl="0" eaLnBrk="1" latinLnBrk="1" hangingPunct="1">
        <a:spcBef>
          <a:spcPct val="20000"/>
        </a:spcBef>
        <a:buClr>
          <a:schemeClr val="accent1">
            <a:lumMod val="50000"/>
          </a:schemeClr>
        </a:buClr>
        <a:buSzPct val="100000"/>
        <a:buFont typeface="Arial"/>
        <a:buChar char="–"/>
        <a:defRPr sz="16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1698625" indent="-260350" algn="l" defTabSz="881063" rtl="0" eaLnBrk="1" latinLnBrk="1" hangingPunct="1">
        <a:spcBef>
          <a:spcPct val="20000"/>
        </a:spcBef>
        <a:buClr>
          <a:schemeClr val="accent1">
            <a:lumMod val="50000"/>
          </a:schemeClr>
        </a:buClr>
        <a:buSzPct val="100000"/>
        <a:buFont typeface="Arial"/>
        <a:buChar char="«"/>
        <a:defRPr lang="ko-KR" altLang="en-US" sz="1600" kern="1200" dirty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057400" indent="-266700" algn="l" defTabSz="914400" rtl="0" eaLnBrk="1" latinLnBrk="1" hangingPunct="1">
        <a:spcBef>
          <a:spcPct val="20000"/>
        </a:spcBef>
        <a:buClr>
          <a:schemeClr val="accent1">
            <a:lumMod val="50000"/>
          </a:schemeClr>
        </a:buClr>
        <a:buFont typeface="Arial"/>
        <a:buChar char="«"/>
        <a:defRPr sz="1600" kern="1200">
          <a:solidFill>
            <a:schemeClr val="accent1">
              <a:lumMod val="50000"/>
            </a:schemeClr>
          </a:solidFill>
          <a:latin typeface="+mn-ea"/>
          <a:ea typeface="+mn-ea"/>
          <a:cs typeface="+mn-cs"/>
        </a:defRPr>
      </a:lvl6pPr>
      <a:lvl7pPr marL="2416175" indent="-263525" algn="l" defTabSz="914400" rtl="0" eaLnBrk="1" latinLnBrk="1" hangingPunct="1">
        <a:spcBef>
          <a:spcPct val="20000"/>
        </a:spcBef>
        <a:buClr>
          <a:schemeClr val="accent1">
            <a:lumMod val="50000"/>
          </a:schemeClr>
        </a:buClr>
        <a:buFont typeface="Arial"/>
        <a:buChar char="«"/>
        <a:defRPr sz="1600" kern="1200">
          <a:solidFill>
            <a:schemeClr val="accent1">
              <a:lumMod val="50000"/>
            </a:schemeClr>
          </a:solidFill>
          <a:latin typeface="+mn-ea"/>
          <a:ea typeface="+mn-ea"/>
          <a:cs typeface="+mn-cs"/>
        </a:defRPr>
      </a:lvl7pPr>
      <a:lvl8pPr marL="2776538" indent="-261938" algn="l" defTabSz="914400" rtl="0" eaLnBrk="1" latinLnBrk="1" hangingPunct="1">
        <a:spcBef>
          <a:spcPct val="20000"/>
        </a:spcBef>
        <a:buClr>
          <a:schemeClr val="accent1">
            <a:lumMod val="50000"/>
          </a:schemeClr>
        </a:buClr>
        <a:buFont typeface="Arial"/>
        <a:buChar char="«"/>
        <a:defRPr sz="1600" kern="1200">
          <a:solidFill>
            <a:schemeClr val="accent1">
              <a:lumMod val="50000"/>
            </a:schemeClr>
          </a:solidFill>
          <a:latin typeface="+mn-ea"/>
          <a:ea typeface="+mn-ea"/>
          <a:cs typeface="+mn-cs"/>
        </a:defRPr>
      </a:lvl8pPr>
      <a:lvl9pPr marL="3135313" indent="-261938" algn="l" defTabSz="914400" rtl="0" eaLnBrk="1" latinLnBrk="1" hangingPunct="1">
        <a:spcBef>
          <a:spcPct val="20000"/>
        </a:spcBef>
        <a:buClr>
          <a:schemeClr val="accent1">
            <a:lumMod val="50000"/>
          </a:schemeClr>
        </a:buClr>
        <a:buFont typeface="Arial"/>
        <a:buChar char="«"/>
        <a:defRPr sz="1600" kern="1200">
          <a:solidFill>
            <a:schemeClr val="accent1">
              <a:lumMod val="50000"/>
            </a:schemeClr>
          </a:solidFill>
          <a:latin typeface="+mn-ea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.jpeg"  /><Relationship Id="rId3" Type="http://schemas.openxmlformats.org/officeDocument/2006/relationships/audio" Target="file:///C:\Users\&#1042;&#1072;&#1083;&#1077;&#1088;&#1080;&#1103;\Desktop\&#1087;&#1088;&#1086;&#1073;&#1072;\&#1074;&#1079;&#1088;&#1099;&#1074;%201.mp3" TargetMode="External" /><Relationship Id="rId4" Type="http://schemas.openxmlformats.org/officeDocument/2006/relationships/image" Target="../media/image3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0.xml"  /><Relationship Id="rId2" Type="http://schemas.openxmlformats.org/officeDocument/2006/relationships/image" Target="../media/image20.jpeg"  /><Relationship Id="rId3" Type="http://schemas.openxmlformats.org/officeDocument/2006/relationships/audio" Target="file:///C:\Users\&#1042;&#1072;&#1083;&#1077;&#1088;&#1080;&#1103;\Desktop\&#1087;&#1088;&#1086;&#1073;&#1072;\&#1084;&#1080;&#1090;&#1088;&#1086;&#1085;&#1086;&#1084;%20&#1086;&#1076;&#1080;&#1085;.mp3" TargetMode="External" /><Relationship Id="rId4" Type="http://schemas.openxmlformats.org/officeDocument/2006/relationships/image" Target="../media/image3.png"  /><Relationship Id="rId5" Type="http://schemas.openxmlformats.org/officeDocument/2006/relationships/tags" Target="../tags/tag2.xml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21.jpeg"  /><Relationship Id="rId3" Type="http://schemas.openxmlformats.org/officeDocument/2006/relationships/audio" Target="file:///C:\Users\&#1042;&#1072;&#1083;&#1077;&#1088;&#1080;&#1103;\Desktop\&#1087;&#1088;&#1086;&#1073;&#1072;\&#1089;&#1090;&#1080;&#1093;&#1080;%20(mp3cut.net)1.mp3" TargetMode="External" /><Relationship Id="rId4" Type="http://schemas.openxmlformats.org/officeDocument/2006/relationships/image" Target="../media/image3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4.jpeg"  /><Relationship Id="rId3" Type="http://schemas.openxmlformats.org/officeDocument/2006/relationships/audio" Target="file:///C:\Users\&#1042;&#1072;&#1083;&#1077;&#1088;&#1080;&#1103;\Desktop\&#1087;&#1088;&#1086;&#1073;&#1072;\(mp3cut.foxcom.su)%20&#1084;&#1080;&#1090;&#1088;&#1086;&#1085;&#1086;&#1084;%20&#1090;&#1080;&#1093;&#1086;.mp3" TargetMode="External" /><Relationship Id="rId4" Type="http://schemas.openxmlformats.org/officeDocument/2006/relationships/image" Target="../media/image5.png"  /><Relationship Id="rId5" Type="http://schemas.openxmlformats.org/officeDocument/2006/relationships/tags" Target="../tags/tag1.xml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6.jpeg"  /><Relationship Id="rId3" Type="http://schemas.openxmlformats.org/officeDocument/2006/relationships/video" Target="file:///C:\Users\&#1042;&#1072;&#1083;&#1077;&#1088;&#1080;&#1103;\Desktop\&#1087;&#1088;&#1086;&#1073;&#1072;\&#1087;&#1086;&#1087;&#1099;&#1090;&#1082;&#1072;%20&#1085;&#1086;&#1084;&#1077;&#1088;%202\1.mp4" TargetMode="External" /><Relationship Id="rId4" Type="http://schemas.openxmlformats.org/officeDocument/2006/relationships/image" Target="../media/image7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8.jpeg"  /><Relationship Id="rId3" Type="http://schemas.openxmlformats.org/officeDocument/2006/relationships/video" Target="file:///C:\Users\&#1042;&#1072;&#1083;&#1077;&#1088;&#1080;&#1103;\Desktop\&#1087;&#1088;&#1086;&#1073;&#1072;\&#1087;&#1086;&#1087;&#1099;&#1090;&#1082;&#1072;%20&#1085;&#1086;&#1084;&#1077;&#1088;%202\2.mp4" TargetMode="External" /><Relationship Id="rId4" Type="http://schemas.openxmlformats.org/officeDocument/2006/relationships/image" Target="../media/image9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10.jpeg"  /><Relationship Id="rId3" Type="http://schemas.openxmlformats.org/officeDocument/2006/relationships/video" Target="file:///C:\Users\&#1042;&#1072;&#1083;&#1077;&#1088;&#1080;&#1103;\Desktop\&#1087;&#1088;&#1086;&#1073;&#1072;\&#1087;&#1086;&#1087;&#1099;&#1090;&#1082;&#1072;%20&#1085;&#1086;&#1084;&#1077;&#1088;%202\3.mp4" TargetMode="External" /><Relationship Id="rId4" Type="http://schemas.openxmlformats.org/officeDocument/2006/relationships/image" Target="../media/image11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12.jpeg"  /><Relationship Id="rId3" Type="http://schemas.openxmlformats.org/officeDocument/2006/relationships/video" Target="file:///C:\Users\&#1042;&#1072;&#1083;&#1077;&#1088;&#1080;&#1103;\Desktop\&#1087;&#1088;&#1086;&#1073;&#1072;\&#1087;&#1086;&#1087;&#1099;&#1090;&#1082;&#1072;%20&#1085;&#1086;&#1084;&#1077;&#1088;%202\4.mp4" TargetMode="External" /><Relationship Id="rId4" Type="http://schemas.openxmlformats.org/officeDocument/2006/relationships/image" Target="../media/image13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14.jpeg"  /><Relationship Id="rId3" Type="http://schemas.openxmlformats.org/officeDocument/2006/relationships/video" Target="file:///C:\Users\&#1042;&#1072;&#1083;&#1077;&#1088;&#1080;&#1103;\Desktop\&#1087;&#1088;&#1086;&#1073;&#1072;\&#1087;&#1086;&#1087;&#1099;&#1090;&#1082;&#1072;%20&#1085;&#1086;&#1084;&#1077;&#1088;%202\5.mp4" TargetMode="External" /><Relationship Id="rId4" Type="http://schemas.openxmlformats.org/officeDocument/2006/relationships/image" Target="../media/image15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16.jpeg"  /><Relationship Id="rId3" Type="http://schemas.openxmlformats.org/officeDocument/2006/relationships/video" Target="file:///C:\Users\&#1042;&#1072;&#1083;&#1077;&#1088;&#1080;&#1103;\Desktop\&#1087;&#1088;&#1086;&#1073;&#1072;\&#1087;&#1086;&#1087;&#1099;&#1090;&#1082;&#1072;%20&#1085;&#1086;&#1084;&#1077;&#1088;%202\6.mp4" TargetMode="External" /><Relationship Id="rId4" Type="http://schemas.openxmlformats.org/officeDocument/2006/relationships/image" Target="../media/image17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18.jpeg"  /><Relationship Id="rId3" Type="http://schemas.openxmlformats.org/officeDocument/2006/relationships/video" Target="file:///C:\Users\&#1042;&#1072;&#1083;&#1077;&#1088;&#1080;&#1103;\Desktop\&#1087;&#1088;&#1086;&#1073;&#1072;\&#1087;&#1086;&#1087;&#1099;&#1090;&#1082;&#1072;%20&#1085;&#1086;&#1084;&#1077;&#1088;%202\7.mp4" TargetMode="External" /><Relationship Id="rId4" Type="http://schemas.openxmlformats.org/officeDocument/2006/relationships/image" Target="../media/image19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"/>
          <p:cNvSpPr>
            <a:spLocks noGrp="1"/>
          </p:cNvSpPr>
          <p:nvPr>
            <p:ph type="ctrTitle" idx="0"/>
          </p:nvPr>
        </p:nvSpPr>
        <p:spPr>
          <a:xfrm>
            <a:off x="0" y="571504"/>
            <a:ext cx="11856720" cy="2857496"/>
          </a:xfrm>
        </p:spPr>
        <p:txBody>
          <a:bodyPr/>
          <a:lstStyle/>
          <a:p>
            <a:pPr algn="l">
              <a:defRPr/>
            </a:pPr>
            <a:r>
              <a:rPr lang="ru-RU" altLang="en-US" sz="8800" b="1" i="1">
                <a:solidFill>
                  <a:schemeClr val="tx1"/>
                </a:solidFill>
              </a:rPr>
              <a:t>“Моё детство </a:t>
            </a:r>
            <a:r>
              <a:rPr lang="en-US" altLang="ru-RU" sz="8800" b="1" i="1">
                <a:solidFill>
                  <a:schemeClr val="tx1"/>
                </a:solidFill>
              </a:rPr>
              <a:t>-</a:t>
            </a:r>
            <a:r>
              <a:rPr lang="ru-RU" altLang="en-US" sz="8800" b="1" i="1">
                <a:solidFill>
                  <a:schemeClr val="tx1"/>
                </a:solidFill>
              </a:rPr>
              <a:t> </a:t>
            </a:r>
            <a:endParaRPr lang="ru-RU" altLang="en-US" sz="8800" b="1" i="1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altLang="en-US" sz="8800" b="1" i="1">
                <a:solidFill>
                  <a:srgbClr val="000000"/>
                </a:solidFill>
              </a:rPr>
              <a:t>ВОЙНА”</a:t>
            </a:r>
            <a:endParaRPr lang="ru-RU" altLang="en-US" sz="8800" b="1" i="1">
              <a:solidFill>
                <a:srgbClr val="000000"/>
              </a:solidFill>
            </a:endParaRPr>
          </a:p>
        </p:txBody>
      </p:sp>
      <p:sp>
        <p:nvSpPr>
          <p:cNvPr id="3" name="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534399" cy="571504"/>
          </a:xfrm>
        </p:spPr>
        <p:txBody>
          <a:bodyPr/>
          <a:lstStyle/>
          <a:p>
            <a:pPr algn="l">
              <a:defRPr/>
            </a:pPr>
            <a:r>
              <a:rPr lang="ru-RU" altLang="en-US" sz="4000">
                <a:solidFill>
                  <a:srgbClr val="000000"/>
                </a:solidFill>
              </a:rPr>
              <a:t>Акция</a:t>
            </a:r>
            <a:endParaRPr lang="ru-RU" altLang="en-US" sz="4000">
              <a:solidFill>
                <a:srgbClr val="000000"/>
              </a:solidFill>
            </a:endParaRPr>
          </a:p>
        </p:txBody>
      </p:sp>
      <p:pic>
        <p:nvPicPr>
          <p:cNvPr id="6" name="взрыв 1.mp3">
            <a:hlinkClick r:id="" action="ppaction://media"/>
          </p:cNvPr>
          <p:cNvPicPr>
            <a:picLocks noChangeAspect="1"/>
          </p:cNvPicPr>
          <p:nvPr>
            <a:audioFile r:link="rId3"/>
          </p:nvPr>
        </p:nvPicPr>
        <p:blipFill rotWithShape="1">
          <a:blip r:embed="rId4"/>
          <a:stretch>
            <a:fillRect/>
          </a:stretch>
        </p:blipFill>
        <p:spPr>
          <a:xfrm>
            <a:off x="915924" y="5881878"/>
            <a:ext cx="571500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med" advClick="0" advTm="11560" mc:Ignorable="p14" p14:dur="2000">
        <p:wipe/>
      </p:transition>
    </mc:Choice>
    <mc:Fallback>
      <p:transition xmlns:mc="http://schemas.openxmlformats.org/markup-compatibility/2006" xmlns:hp="http://schemas.haansoft.com/office/presentation/8.0" spd="med" advClick="0" advTm="11560" mc:Ignorable="hp" hp:hslDur="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ctrTitle" idx="0"/>
          </p:nvPr>
        </p:nvSpPr>
        <p:spPr>
          <a:xfrm>
            <a:off x="1016826" y="144018"/>
            <a:ext cx="10695876" cy="1772793"/>
          </a:xfrm>
        </p:spPr>
        <p:txBody>
          <a:bodyPr/>
          <a:lstStyle/>
          <a:p>
            <a:pPr>
              <a:defRPr/>
            </a:pPr>
            <a:r>
              <a:rPr lang="ru-RU" altLang="en-US" sz="4000">
                <a:solidFill>
                  <a:srgbClr val="ff6600"/>
                </a:solidFill>
              </a:rPr>
              <a:t>“Мы и не знали</a:t>
            </a:r>
            <a:r>
              <a:rPr lang="en-US" altLang="ru-RU" sz="4000">
                <a:solidFill>
                  <a:srgbClr val="ff6600"/>
                </a:solidFill>
              </a:rPr>
              <a:t>,</a:t>
            </a:r>
            <a:r>
              <a:rPr lang="ru-RU" altLang="en-US" sz="4000">
                <a:solidFill>
                  <a:srgbClr val="ff6600"/>
                </a:solidFill>
              </a:rPr>
              <a:t> что такое счастье</a:t>
            </a:r>
            <a:r>
              <a:rPr lang="en-US" altLang="ru-RU" sz="4000">
                <a:solidFill>
                  <a:srgbClr val="ff6600"/>
                </a:solidFill>
              </a:rPr>
              <a:t>....</a:t>
            </a:r>
            <a:endParaRPr lang="en-US" altLang="ru-RU" sz="4000">
              <a:solidFill>
                <a:srgbClr val="ff6600"/>
              </a:solidFill>
            </a:endParaRPr>
          </a:p>
          <a:p>
            <a:pPr>
              <a:defRPr/>
            </a:pPr>
            <a:r>
              <a:rPr lang="ru-RU" altLang="en-US" sz="4000">
                <a:solidFill>
                  <a:srgbClr val="ff6600"/>
                </a:solidFill>
              </a:rPr>
              <a:t>Мы просто хотели</a:t>
            </a:r>
            <a:r>
              <a:rPr lang="ru-RU" altLang="en-US" sz="4000">
                <a:solidFill>
                  <a:srgbClr val="ff0000"/>
                </a:solidFill>
              </a:rPr>
              <a:t> ЖИТЬ</a:t>
            </a:r>
            <a:r>
              <a:rPr lang="ru-RU" altLang="en-US" sz="4000">
                <a:solidFill>
                  <a:srgbClr val="ff6600"/>
                </a:solidFill>
              </a:rPr>
              <a:t>”</a:t>
            </a:r>
            <a:endParaRPr lang="ru-RU" altLang="en-US" sz="4000">
              <a:solidFill>
                <a:srgbClr val="ff6600"/>
              </a:solidFill>
            </a:endParaRPr>
          </a:p>
          <a:p>
            <a:pPr algn="r">
              <a:defRPr/>
            </a:pPr>
            <a:endParaRPr lang="ru-RU" altLang="en-US" sz="2800"/>
          </a:p>
        </p:txBody>
      </p:sp>
      <p:pic>
        <p:nvPicPr>
          <p:cNvPr id="3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409284" y="1556766"/>
            <a:ext cx="8863238" cy="4608576"/>
          </a:xfrm>
          <a:prstGeom prst="rect">
            <a:avLst/>
          </a:prstGeom>
          <a:ln w="101600" cap="sq">
            <a:gradFill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lumMod val="75000"/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 scaled="0"/>
              <a:tileRect/>
            </a:gradFill>
            <a:miter/>
          </a:ln>
          <a:effectLst>
            <a:outerShdw blurRad="63500" sx="101000" sy="101000" algn="ctr" rotWithShape="0">
              <a:prstClr val="black">
                <a:alpha val="75000"/>
              </a:prstClr>
            </a:outerShdw>
          </a:effectLst>
        </p:spPr>
      </p:pic>
      <p:sp>
        <p:nvSpPr>
          <p:cNvPr id="5" name=""/>
          <p:cNvSpPr txBox="1"/>
          <p:nvPr/>
        </p:nvSpPr>
        <p:spPr>
          <a:xfrm>
            <a:off x="4054982" y="6349185"/>
            <a:ext cx="8137018" cy="50690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ru-RU" altLang="en-US" sz="2800">
                <a:solidFill>
                  <a:schemeClr val="bg1"/>
                </a:solidFill>
              </a:rPr>
              <a:t>Анатолий Приставкин “Ночевала тучка золотая”</a:t>
            </a:r>
            <a:endParaRPr lang="ru-RU" altLang="en-US" sz="2800">
              <a:solidFill>
                <a:schemeClr val="bg1"/>
              </a:solidFill>
            </a:endParaRPr>
          </a:p>
        </p:txBody>
      </p:sp>
      <p:pic>
        <p:nvPicPr>
          <p:cNvPr id="6" name="митроном один.mp3">
            <a:hlinkClick r:id="" action="ppaction://media"/>
          </p:cNvPr>
          <p:cNvPicPr>
            <a:picLocks noChangeAspect="1"/>
          </p:cNvPicPr>
          <p:nvPr>
            <a:audioFile r:link="rId3"/>
          </p:nvPr>
        </p:nvPicPr>
        <p:blipFill rotWithShape="1">
          <a:blip r:embed="rId4"/>
          <a:stretch>
            <a:fillRect/>
          </a:stretch>
        </p:blipFill>
        <p:spPr>
          <a:xfrm>
            <a:off x="1016826" y="5301234"/>
            <a:ext cx="571500" cy="5715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slow" advTm="14640" mc:Ignorable="p14" p14:dur="5199">
        <p:fade/>
      </p:transition>
    </mc:Choice>
    <mc:Fallback>
      <p:transition xmlns:mc="http://schemas.openxmlformats.org/markup-compatibility/2006" xmlns:hp="http://schemas.haansoft.com/office/presentation/8.0" spd="slow" advTm="14640" mc:Ignorable="hp" hp:hslDur="51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стихи (mp3cut.net)1.mp3">
            <a:hlinkClick r:id="" action="ppaction://media"/>
          </p:cNvPr>
          <p:cNvPicPr>
            <a:picLocks noChangeAspect="1"/>
          </p:cNvPicPr>
          <p:nvPr>
            <a:audioFile r:link="rId3"/>
          </p:nvPr>
        </p:nvPicPr>
        <p:blipFill rotWithShape="1">
          <a:blip r:embed="rId4"/>
          <a:stretch>
            <a:fillRect/>
          </a:stretch>
        </p:blipFill>
        <p:spPr>
          <a:xfrm>
            <a:off x="5810250" y="6097905"/>
            <a:ext cx="571500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slow" advTm="39546" mc:Ignorable="p14" p14:dur="3000">
        <p:wedge/>
      </p:transition>
    </mc:Choice>
    <mc:Fallback>
      <p:transition xmlns:mc="http://schemas.openxmlformats.org/markup-compatibility/2006" xmlns:hp="http://schemas.haansoft.com/office/presentation/8.0" spd="slow" advTm="39546" mc:Ignorable="hp" hp:hslDur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title" idx="0"/>
          </p:nvPr>
        </p:nvSpPr>
        <p:spPr>
          <a:xfrm>
            <a:off x="191263" y="0"/>
            <a:ext cx="11809475" cy="6858000"/>
          </a:xfrm>
        </p:spPr>
        <p:txBody>
          <a:bodyPr/>
          <a:lstStyle/>
          <a:p>
            <a:pPr algn="ctr">
              <a:defRPr/>
            </a:pPr>
            <a:r>
              <a:rPr lang="ru-RU" altLang="en-US" sz="9600">
                <a:solidFill>
                  <a:schemeClr val="tx1"/>
                </a:solidFill>
              </a:rPr>
              <a:t>Помним и чтим</a:t>
            </a:r>
            <a:r>
              <a:rPr lang="en-US" altLang="ru-RU" sz="9600">
                <a:solidFill>
                  <a:schemeClr val="tx1"/>
                </a:solidFill>
              </a:rPr>
              <a:t>!...</a:t>
            </a:r>
            <a:br>
              <a:rPr lang="ru-RU" altLang="en-US" sz="9600">
                <a:solidFill>
                  <a:schemeClr val="tx1"/>
                </a:solidFill>
              </a:rPr>
            </a:br>
            <a:endParaRPr lang="ru-RU" altLang="en-US" sz="96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slow" advTm="3938" mc:Ignorable="p14" p14:dur="8199">
        <p:fade/>
      </p:transition>
    </mc:Choice>
    <mc:Fallback>
      <p:transition xmlns:mc="http://schemas.openxmlformats.org/markup-compatibility/2006" xmlns:hp="http://schemas.haansoft.com/office/presentation/8.0" spd="slow" advTm="3938" mc:Ignorable="hp" hp:hslDur="8199">
        <p:fade/>
      </p:transition>
    </mc:Fallback>
  </mc:AlternateContent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"/>
          <p:cNvSpPr>
            <a:spLocks noGrp="1"/>
          </p:cNvSpPr>
          <p:nvPr>
            <p:ph type="ctrTitle" idx="0"/>
          </p:nvPr>
        </p:nvSpPr>
        <p:spPr>
          <a:xfrm>
            <a:off x="1142965" y="332613"/>
            <a:ext cx="10363199" cy="2016251"/>
          </a:xfrm>
        </p:spPr>
        <p:txBody>
          <a:bodyPr/>
          <a:lstStyle/>
          <a:p>
            <a:pPr algn="ctr">
              <a:defRPr/>
            </a:pPr>
            <a:r>
              <a:rPr lang="ru-RU" altLang="en-US">
                <a:solidFill>
                  <a:schemeClr val="tx1"/>
                </a:solidFill>
              </a:rPr>
              <a:t>Валентина Салий</a:t>
            </a:r>
            <a:endParaRPr lang="ru-RU" altLang="en-US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altLang="en-US" sz="7200">
                <a:solidFill>
                  <a:srgbClr val="ff0000"/>
                </a:solidFill>
              </a:rPr>
              <a:t>“О детях войны”</a:t>
            </a:r>
            <a:endParaRPr lang="ru-RU" altLang="en-US" sz="7200">
              <a:solidFill>
                <a:srgbClr val="ff0000"/>
              </a:solidFill>
            </a:endParaRPr>
          </a:p>
        </p:txBody>
      </p:sp>
      <p:sp>
        <p:nvSpPr>
          <p:cNvPr id="3" name=""/>
          <p:cNvSpPr>
            <a:spLocks noGrp="1"/>
          </p:cNvSpPr>
          <p:nvPr>
            <p:ph type="subTitle" idx="1"/>
          </p:nvPr>
        </p:nvSpPr>
        <p:spPr>
          <a:xfrm>
            <a:off x="1142965" y="2828341"/>
            <a:ext cx="10363199" cy="3553028"/>
          </a:xfrm>
        </p:spPr>
        <p:txBody>
          <a:bodyPr/>
          <a:lstStyle/>
          <a:p>
            <a:pPr>
              <a:defRPr/>
            </a:pPr>
            <a:r>
              <a:rPr lang="ru-RU" altLang="en-US">
                <a:solidFill>
                  <a:schemeClr val="tx1"/>
                </a:solidFill>
              </a:rPr>
              <a:t>Читает</a:t>
            </a:r>
            <a:endParaRPr lang="ru-RU" altLang="en-US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altLang="en-US">
                <a:solidFill>
                  <a:schemeClr val="tx1"/>
                </a:solidFill>
              </a:rPr>
              <a:t>воспитатель МБДОУ </a:t>
            </a:r>
            <a:endParaRPr lang="ru-RU" altLang="en-US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altLang="en-US">
                <a:solidFill>
                  <a:schemeClr val="tx1"/>
                </a:solidFill>
              </a:rPr>
              <a:t>д</a:t>
            </a:r>
            <a:r>
              <a:rPr lang="en-US" altLang="ru-RU">
                <a:solidFill>
                  <a:schemeClr val="tx1"/>
                </a:solidFill>
              </a:rPr>
              <a:t>/</a:t>
            </a:r>
            <a:r>
              <a:rPr lang="ru-RU" altLang="en-US">
                <a:solidFill>
                  <a:schemeClr val="tx1"/>
                </a:solidFill>
              </a:rPr>
              <a:t>с общеразвивающего вида </a:t>
            </a:r>
            <a:endParaRPr lang="ru-RU" altLang="en-US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altLang="en-US">
                <a:solidFill>
                  <a:schemeClr val="tx1"/>
                </a:solidFill>
              </a:rPr>
              <a:t>№ </a:t>
            </a:r>
            <a:r>
              <a:rPr lang="en-US" altLang="ru-RU">
                <a:solidFill>
                  <a:schemeClr val="tx1"/>
                </a:solidFill>
              </a:rPr>
              <a:t>2</a:t>
            </a:r>
            <a:r>
              <a:rPr lang="ru-RU" altLang="en-US">
                <a:solidFill>
                  <a:schemeClr val="tx1"/>
                </a:solidFill>
              </a:rPr>
              <a:t> “Дельфинчик”</a:t>
            </a:r>
            <a:endParaRPr lang="ru-RU" altLang="en-US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altLang="en-US">
                <a:solidFill>
                  <a:schemeClr val="tx1"/>
                </a:solidFill>
              </a:rPr>
              <a:t>Гудинова Ирина Владимировна</a:t>
            </a:r>
            <a:endParaRPr lang="ru-RU" altLang="en-US">
              <a:solidFill>
                <a:schemeClr val="tx1"/>
              </a:solidFill>
            </a:endParaRPr>
          </a:p>
          <a:p>
            <a:pPr>
              <a:defRPr/>
            </a:pPr>
            <a:endParaRPr lang="ru-RU" altLang="en-US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altLang="en-US">
                <a:solidFill>
                  <a:schemeClr val="tx1"/>
                </a:solidFill>
              </a:rPr>
              <a:t>г</a:t>
            </a:r>
            <a:r>
              <a:rPr lang="en-US" altLang="ru-RU">
                <a:solidFill>
                  <a:schemeClr val="tx1"/>
                </a:solidFill>
              </a:rPr>
              <a:t>.</a:t>
            </a:r>
            <a:r>
              <a:rPr lang="ru-RU" altLang="en-US">
                <a:solidFill>
                  <a:schemeClr val="tx1"/>
                </a:solidFill>
              </a:rPr>
              <a:t> Озёры</a:t>
            </a:r>
            <a:endParaRPr lang="ru-RU" altLang="en-US">
              <a:solidFill>
                <a:schemeClr val="tx1"/>
              </a:solidFill>
            </a:endParaRPr>
          </a:p>
        </p:txBody>
      </p:sp>
      <p:pic>
        <p:nvPicPr>
          <p:cNvPr id="6" name="(mp3cut.foxcom.su) митроном тихо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 rotWithShape="1">
          <a:blip r:embed="rId4"/>
          <a:stretch>
            <a:fillRect/>
          </a:stretch>
        </p:blipFill>
        <p:spPr>
          <a:xfrm>
            <a:off x="263271" y="4319105"/>
            <a:ext cx="571500" cy="5715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hp="http://schemas.haansoft.com/office/presentation/8.0" Requires="hp">
      <p:transition xmlns:mc="http://schemas.openxmlformats.org/markup-compatibility/2006" xmlns:hp="http://schemas.haansoft.com/office/presentation/8.0" spd="slow" advClick="0" advTm="15047" mc:Ignorable="hp" hp:hslDur="5400">
        <hp:hncExtTransition type="reveal" attr="SubType=softright"/>
      </p:transition>
    </mc:Choice>
    <mc:Choice xmlns:p14="http://schemas.microsoft.com/office/powerpoint/2010/main" Requires="p14">
      <p:transition xmlns:mc="http://schemas.openxmlformats.org/markup-compatibility/2006" xmlns:p14="http://schemas.microsoft.com/office/powerpoint/2010/main" spd="slow" advClick="0" advTm="15047" mc:Ignorable="p14" p14:dur="5400">
        <p14:reveal/>
      </p:transition>
    </mc:Choice>
    <mc:Fallback>
      <p:transition xmlns:mc="http://schemas.openxmlformats.org/markup-compatibility/2006" xmlns:hp="http://schemas.haansoft.com/office/presentation/8.0" spd="slow" advClick="0" advTm="15047" mc:Ignorable="hp" hp:hslDur="5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00000)">
                                      <p:cBhvr>
                                        <p:cTn id="6" dur="2480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0000" numSld="10" showWhenStopped="0">
                <p:cTn id="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7009359"/>
          </a:xfrm>
          <a:prstGeom prst="rect">
            <a:avLst/>
          </a:prstGeom>
        </p:spPr>
      </p:pic>
      <p:pic>
        <p:nvPicPr>
          <p:cNvPr id="5" name="1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 rotWithShape="1">
          <a:blip r:embed="rId4"/>
          <a:stretch>
            <a:fillRect/>
          </a:stretch>
        </p:blipFill>
        <p:spPr>
          <a:xfrm>
            <a:off x="9336405" y="5445252"/>
            <a:ext cx="2511552" cy="1412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slow" advClick="0" advTm="15699" mc:Ignorable="p14" p14:dur="4500">
        <p:randomBar dir="vert"/>
      </p:transition>
    </mc:Choice>
    <mc:Fallback>
      <p:transition xmlns:mc="http://schemas.openxmlformats.org/markup-compatibility/2006" xmlns:hp="http://schemas.haansoft.com/office/presentation/8.0" spd="slow" advClick="0" advTm="15699" mc:Ignorable="hp" hp:hslDur="4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/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18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5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2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 rotWithShape="1">
          <a:blip r:embed="rId4"/>
          <a:stretch>
            <a:fillRect/>
          </a:stretch>
        </p:blipFill>
        <p:spPr>
          <a:xfrm>
            <a:off x="8952000" y="5035500"/>
            <a:ext cx="3240000" cy="182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slow" advClick="0" advTm="14359" mc:Ignorable="p14" p14:dur="5699">
        <p:fade/>
      </p:transition>
    </mc:Choice>
    <mc:Fallback>
      <p:transition xmlns:mc="http://schemas.openxmlformats.org/markup-compatibility/2006" xmlns:hp="http://schemas.haansoft.com/office/presentation/8.0" spd="slow" advClick="0" advTm="14359" mc:Ignorable="hp" hp:hslDur="56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/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0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5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3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 rotWithShape="1">
          <a:blip r:embed="rId4"/>
          <a:stretch>
            <a:fillRect/>
          </a:stretch>
        </p:blipFill>
        <p:spPr>
          <a:xfrm>
            <a:off x="8952000" y="5035500"/>
            <a:ext cx="3240000" cy="182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slow" advTm="14060" mc:Ignorable="p14" p14:dur="4500">
        <p:fade thruBlk="1"/>
      </p:transition>
    </mc:Choice>
    <mc:Fallback>
      <p:transition xmlns:mc="http://schemas.openxmlformats.org/markup-compatibility/2006" xmlns:hp="http://schemas.haansoft.com/office/presentation/8.0" spd="slow" advTm="14060" mc:Ignorable="hp" hp:hslDur="4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1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5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4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 rotWithShape="1">
          <a:blip r:embed="rId4"/>
          <a:stretch>
            <a:fillRect/>
          </a:stretch>
        </p:blipFill>
        <p:spPr>
          <a:xfrm>
            <a:off x="8952000" y="5035500"/>
            <a:ext cx="3240000" cy="182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slow" advClick="0" advTm="22000" mc:Ignorable="p14" p14:dur="5900">
        <p:split dir="in"/>
      </p:transition>
    </mc:Choice>
    <mc:Fallback>
      <p:transition xmlns:mc="http://schemas.openxmlformats.org/markup-compatibility/2006" xmlns:hp="http://schemas.haansoft.com/office/presentation/8.0" spd="slow" advClick="0" advTm="22000" mc:Ignorable="hp" hp:hslDur="5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21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5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5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 rotWithShape="1">
          <a:blip r:embed="rId4"/>
          <a:stretch>
            <a:fillRect/>
          </a:stretch>
        </p:blipFill>
        <p:spPr>
          <a:xfrm>
            <a:off x="5304306" y="5035500"/>
            <a:ext cx="3240000" cy="182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slow" advTm="13550" mc:Ignorable="p14" p14:dur="4800">
        <p:circle/>
      </p:transition>
    </mc:Choice>
    <mc:Fallback>
      <p:transition xmlns:mc="http://schemas.openxmlformats.org/markup-compatibility/2006" xmlns:hp="http://schemas.haansoft.com/office/presentation/8.0" spd="slow" advTm="13550" mc:Ignorable="hp" hp:hslDur="48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/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15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5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111610" y="0"/>
            <a:ext cx="12303610" cy="6858000"/>
          </a:xfrm>
          <a:prstGeom prst="rect">
            <a:avLst/>
          </a:prstGeom>
        </p:spPr>
      </p:pic>
      <p:pic>
        <p:nvPicPr>
          <p:cNvPr id="4" name="6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 rotWithShape="1">
          <a:blip r:embed="rId4"/>
          <a:stretch>
            <a:fillRect/>
          </a:stretch>
        </p:blipFill>
        <p:spPr>
          <a:xfrm>
            <a:off x="8952000" y="5035500"/>
            <a:ext cx="3240000" cy="182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slow" advTm="16281" mc:Ignorable="p14" p14:dur="3500">
        <p:wedge/>
      </p:transition>
    </mc:Choice>
    <mc:Fallback>
      <p:transition xmlns:mc="http://schemas.openxmlformats.org/markup-compatibility/2006" xmlns:hp="http://schemas.haansoft.com/office/presentation/8.0" spd="slow" advTm="16281" mc:Ignorable="hp" hp:hslDur="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1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5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7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 rotWithShape="1">
          <a:blip r:embed="rId4"/>
          <a:stretch>
            <a:fillRect/>
          </a:stretch>
        </p:blipFill>
        <p:spPr>
          <a:xfrm>
            <a:off x="8952000" y="5035500"/>
            <a:ext cx="3240000" cy="182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hp="http://schemas.haansoft.com/office/presentation/8.0" Requires="hp">
      <p:transition xmlns:mc="http://schemas.openxmlformats.org/markup-compatibility/2006" xmlns:hp="http://schemas.haansoft.com/office/presentation/8.0" spd="med" advTm="15390" mc:Ignorable="hp" hp:hslDur="2500">
        <hp:hncExtTransition type="raidar" attr="SubType=leftup"/>
      </p:transition>
    </mc:Choice>
    <mc:Fallback>
      <p:transition xmlns:mc="http://schemas.openxmlformats.org/markup-compatibility/2006" xmlns:hp="http://schemas.haansoft.com/office/presentation/8.0" spd="med" advTm="15390" mc:Ignorable="hp" hp:hslDur="25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24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5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tag name="TIMING" val="|11,94"/>
</p:tagLst>
</file>

<file path=ppt/tags/tag2.xml><?xml version="1.0" encoding="utf-8"?>
<p:tagLs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tag name="TIMING" val="|8,20"/>
</p:tagLst>
</file>

<file path=ppt/theme/_rels/theme1.xml.rels><?xml version="1.0" encoding="UTF-8" standalone="yes" ?><Relationships xmlns="http://schemas.openxmlformats.org/package/2006/relationships"><Relationship Id="rId1" Type="http://schemas.openxmlformats.org/officeDocument/2006/relationships/image" Target="../media/image1.jpeg"  /></Relationships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Сплошной фон">
  <a:themeElements>
    <a:clrScheme name="Сплошной фон">
      <a:dk1>
        <a:srgbClr val="505343"/>
      </a:dk1>
      <a:lt1>
        <a:srgbClr val="ffffff"/>
      </a:lt1>
      <a:dk2>
        <a:srgbClr val="d2c449"/>
      </a:dk2>
      <a:lt2>
        <a:srgbClr val="d9d9b9"/>
      </a:lt2>
      <a:accent1>
        <a:srgbClr val="6b6f5a"/>
      </a:accent1>
      <a:accent2>
        <a:srgbClr val="aa9d2a"/>
      </a:accent2>
      <a:accent3>
        <a:srgbClr val="8d977e"/>
      </a:accent3>
      <a:accent4>
        <a:srgbClr val="434343"/>
      </a:accent4>
      <a:accent5>
        <a:srgbClr val="abb76b"/>
      </a:accent5>
      <a:accent6>
        <a:srgbClr val="efc511"/>
      </a:accent6>
      <a:hlink>
        <a:srgbClr val="2b5463"/>
      </a:hlink>
      <a:folHlink>
        <a:srgbClr val="3f8993"/>
      </a:folHlink>
    </a:clrScheme>
    <a:fontScheme name="Сплошной фон">
      <a:majorFont>
        <a:latin typeface="Arial"/>
        <a:ea typeface=""/>
        <a:cs typeface=""/>
        <a:font script="Jpan" typeface="MS PGothic"/>
        <a:font script="Hang" typeface="Haan Somang B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Tahoma"/>
        <a:ea typeface=""/>
        <a:cs typeface=""/>
        <a:font script="Jpan" typeface="MS PGothic"/>
        <a:font script="Hang" typeface="HCR Dotum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лошной фон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innerShdw blurRad="50800" dist="25400" dir="13500000">
              <a:srgbClr val="000000">
                <a:alpha val="75000"/>
              </a:srgbClr>
            </a:inn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  <a:effectStyle>
          <a:effectLst>
            <a:glow rad="50800">
              <a:schemeClr val="phClr"/>
            </a:glow>
          </a:effectLst>
        </a:effectStyle>
      </a:effectStyleLst>
      <a:bgFillStyleLst>
        <a:gradFill rotWithShape="1">
          <a:gsLst>
            <a:gs pos="0">
              <a:schemeClr val="phClr">
                <a:tint val="50000"/>
              </a:schemeClr>
            </a:gs>
            <a:gs pos="100000">
              <a:schemeClr val="phClr">
                <a:tint val="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0"/>
                <a:satMod val="350000"/>
              </a:schemeClr>
            </a:gs>
            <a:gs pos="20000">
              <a:schemeClr val="phClr">
                <a:tint val="45000"/>
                <a:shade val="100000"/>
                <a:satMod val="150000"/>
              </a:schemeClr>
            </a:gs>
            <a:gs pos="60000">
              <a:schemeClr val="phClr">
                <a:tint val="80000"/>
                <a:shade val="60000"/>
                <a:satMod val="100000"/>
              </a:schemeClr>
            </a:gs>
            <a:gs pos="100000">
              <a:schemeClr val="phClr">
                <a:tint val="100000"/>
                <a:shade val="55000"/>
                <a:satMod val="100000"/>
              </a:schemeClr>
            </a:gs>
          </a:gsLst>
          <a:path path="circle">
            <a:fillToRect l="10000" t="15000" r="100000" b="100000"/>
          </a:path>
        </a:gradFill>
        <a:blipFill rotWithShape="1">
          <a:blip r:embed="rId1">
            <a:alphaModFix/>
            <a:duotone>
              <a:schemeClr val="phClr">
                <a:shade val="50000"/>
                <a:alpha val="20000"/>
                <a:hueMod val="110000"/>
                <a:lumMod val="50000"/>
              </a:schemeClr>
              <a:schemeClr val="phClr">
                <a:tint val="50000"/>
                <a:alpha val="10000"/>
              </a:schemeClr>
            </a:duotone>
            <a:lum/>
          </a:blip>
          <a:stretch>
            <a:fillRect/>
          </a:stretch>
        </a:blip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>HP Inc.</ep:Company>
  <ep:Words>49</ep:Words>
  <ep:PresentationFormat>Экран (4:3)</ep:PresentationFormat>
  <ep:Paragraphs>20</ep:Paragraphs>
  <ep:Slides>12</ep:Slides>
  <ep:Notes>0</ep:Notes>
  <ep:TotalTime>0</ep:TotalTime>
  <ep:HiddenSlides>0</ep:HiddenSlides>
  <ep:MMClips>12</ep:MMClips>
  <ep:HeadingPairs>
    <vt:vector size="4" baseType="variant">
      <vt:variant>
        <vt:lpstr>Тема</vt:lpstr>
      </vt:variant>
      <vt:variant>
        <vt:i4>1</vt:i4>
      </vt:variant>
      <vt:variant>
        <vt:lpstr>Заголовок слайда</vt:lpstr>
      </vt:variant>
      <vt:variant>
        <vt:i4>12</vt:i4>
      </vt:variant>
    </vt:vector>
  </ep:HeadingPairs>
  <ep:TitlesOfParts>
    <vt:vector size="13" baseType="lpstr">
      <vt:lpstr>Сплошной фон</vt:lpstr>
      <vt:lpstr>“Моё детство -  ВОЙНА”</vt:lpstr>
      <vt:lpstr>Валентина Салий “О детях войны”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Дети войны -                              дети победы!</vt:lpstr>
      <vt:lpstr>Слайд 11</vt:lpstr>
      <vt:lpstr>Помним и чтим!...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2020-06-22T21:49:17.106</dcterms:created>
  <dc:creator>Валерия</dc:creator>
  <cp:lastModifiedBy>Валерия</cp:lastModifiedBy>
  <dcterms:modified xsi:type="dcterms:W3CDTF">2020-06-24T21:58:05.680</dcterms:modified>
  <cp:revision>35</cp:revision>
  <dc:title>Моё детство - война</dc:title>
  <cp:version>0906.0100.01</cp:version>
</cp:coreProperties>
</file>