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7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00"/>
    <a:srgbClr val="1966B3"/>
    <a:srgbClr val="DDDDDD"/>
    <a:srgbClr val="C1D1D3"/>
    <a:srgbClr val="5AABCC"/>
    <a:srgbClr val="BD9E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4595" autoAdjust="0"/>
  </p:normalViewPr>
  <p:slideViewPr>
    <p:cSldViewPr>
      <p:cViewPr>
        <p:scale>
          <a:sx n="80" d="100"/>
          <a:sy n="80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EF2BD-F6D9-4683-9E47-101F38F01A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AEE27-1D86-40ED-B106-B7B7240D62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052B780-0824-4DEF-80E7-3B128AA59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A4798-AB78-45AC-9588-5D3EE9BB4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27906C-AD4E-4231-B04D-F335BCFF6A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2C4FC3-761B-4195-A011-D39D882BE8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D0E5F7-2683-44F2-9F0E-7AEB89488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6210E-8864-4E20-97EB-B757D4C7ED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CC2F2-4E6C-44F3-9510-2614732D01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B36AB-185C-4C97-802F-9A478D1DE2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C0F32-593B-416F-9635-ABC7BE35BD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B6CF50-E380-4387-B328-D7582042F3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5572140"/>
            <a:ext cx="164307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500330" cy="264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робот Умная пчела\BeeBot-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5453074" cy="4362460"/>
          </a:xfrm>
          <a:prstGeom prst="rect">
            <a:avLst/>
          </a:prstGeom>
          <a:noFill/>
        </p:spPr>
      </p:pic>
      <p:sp>
        <p:nvSpPr>
          <p:cNvPr id="5" name="Текст 3"/>
          <p:cNvSpPr txBox="1">
            <a:spLocks/>
          </p:cNvSpPr>
          <p:nvPr/>
        </p:nvSpPr>
        <p:spPr bwMode="auto">
          <a:xfrm>
            <a:off x="1428728" y="5143512"/>
            <a:ext cx="6219007" cy="127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программируемый  </a:t>
            </a:r>
          </a:p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мини-робот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101710"/>
              </p:ext>
            </p:extLst>
          </p:nvPr>
        </p:nvGraphicFramePr>
        <p:xfrm>
          <a:off x="1428728" y="2857496"/>
          <a:ext cx="6643734" cy="38016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4777">
                  <a:extLst>
                    <a:ext uri="{9D8B030D-6E8A-4147-A177-3AD203B41FA5}">
                      <a16:colId xmlns="" xmlns:a16="http://schemas.microsoft.com/office/drawing/2014/main" val="32554997"/>
                    </a:ext>
                  </a:extLst>
                </a:gridCol>
                <a:gridCol w="5888957">
                  <a:extLst>
                    <a:ext uri="{9D8B030D-6E8A-4147-A177-3AD203B41FA5}">
                      <a16:colId xmlns="" xmlns:a16="http://schemas.microsoft.com/office/drawing/2014/main" val="1178317027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899682"/>
                  </a:ext>
                </a:extLst>
              </a:tr>
              <a:tr h="348620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Назад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5763325"/>
                  </a:ext>
                </a:extLst>
              </a:tr>
              <a:tr h="411488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42042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направо на 90°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841026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Пауза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продолжительностью</a:t>
                      </a:r>
                      <a:r>
                        <a:rPr lang="ru-RU" sz="18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секунда (возможно задать паузу после выполнения одной команды перед началом другой)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1727957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792469"/>
                  </a:ext>
                </a:extLst>
              </a:tr>
              <a:tr h="576257">
                <a:tc>
                  <a:txBody>
                    <a:bodyPr/>
                    <a:lstStyle/>
                    <a:p>
                      <a:pPr algn="ctr"/>
                      <a:r>
                        <a:rPr lang="en-US" sz="18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</a:t>
                      </a:r>
                      <a:endPara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программу (как только </a:t>
                      </a: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 </a:t>
                      </a: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 пчелы нажимаем кнопку 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092988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642918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3362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управления</a:t>
            </a:r>
            <a:b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робот Умная пчела\bee-bo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786346" cy="173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160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robot.edu54.ru/sites/default/files/itsmat1_larg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2643188" cy="261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obot.edu54.ru/sites/default/files/ibfarm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071678"/>
            <a:ext cx="2578894" cy="25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643314"/>
            <a:ext cx="2468705" cy="2548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071678"/>
            <a:ext cx="2643206" cy="279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214290"/>
            <a:ext cx="7086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Дополнительное оборудование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2000" b="1" dirty="0" smtClean="0"/>
              <a:t>Коврики </a:t>
            </a:r>
            <a:r>
              <a:rPr lang="ru-RU" sz="2000" b="1" dirty="0"/>
              <a:t>предназначены для контроля прохождения заданных точек на карте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713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928670"/>
            <a:ext cx="4650049" cy="3800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Users\DNS\Desktop\мама\Я-лето 2015\МУЛЬТИМЕДИА -КУРСЫ\КУРСЫ\пчела\DSC09318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3143272" cy="245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3" r="28468"/>
          <a:stretch>
            <a:fillRect/>
          </a:stretch>
        </p:blipFill>
        <p:spPr>
          <a:xfrm>
            <a:off x="928662" y="2000241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614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a87923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751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8530273_1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y4xh4lda3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588" y="3000372"/>
            <a:ext cx="2153839" cy="1474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763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 rot="20553403">
            <a:off x="1404942" y="2663861"/>
            <a:ext cx="6611671" cy="1808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Творческих  успехов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572140"/>
            <a:ext cx="235745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357298"/>
            <a:ext cx="575424" cy="60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53</TotalTime>
  <Words>90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cdb2004119gl</vt:lpstr>
      <vt:lpstr>Слайд 1</vt:lpstr>
      <vt:lpstr>Элементы управления 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TAHR</dc:creator>
  <cp:lastModifiedBy>Airat</cp:lastModifiedBy>
  <cp:revision>5</cp:revision>
  <dcterms:created xsi:type="dcterms:W3CDTF">2017-03-28T20:20:13Z</dcterms:created>
  <dcterms:modified xsi:type="dcterms:W3CDTF">2017-10-08T16:47:22Z</dcterms:modified>
</cp:coreProperties>
</file>