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6" r:id="rId4"/>
    <p:sldId id="257" r:id="rId5"/>
    <p:sldId id="264" r:id="rId6"/>
    <p:sldId id="267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A175-E04B-435C-BE3E-2748D83D0DA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E5D-1A70-427C-92FD-C06325CBF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A175-E04B-435C-BE3E-2748D83D0DA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E5D-1A70-427C-92FD-C06325CBF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A175-E04B-435C-BE3E-2748D83D0DA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E5D-1A70-427C-92FD-C06325CBF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A175-E04B-435C-BE3E-2748D83D0DA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E5D-1A70-427C-92FD-C06325CBF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A175-E04B-435C-BE3E-2748D83D0DA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E5D-1A70-427C-92FD-C06325CBF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A175-E04B-435C-BE3E-2748D83D0DA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E5D-1A70-427C-92FD-C06325CBF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A175-E04B-435C-BE3E-2748D83D0DA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E5D-1A70-427C-92FD-C06325CBF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A175-E04B-435C-BE3E-2748D83D0DA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E5D-1A70-427C-92FD-C06325CBF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A175-E04B-435C-BE3E-2748D83D0DA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E5D-1A70-427C-92FD-C06325CBF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A175-E04B-435C-BE3E-2748D83D0DA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E5D-1A70-427C-92FD-C06325CBF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A175-E04B-435C-BE3E-2748D83D0DA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E5D-1A70-427C-92FD-C06325CBF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CA175-E04B-435C-BE3E-2748D83D0DA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40E5D-1A70-427C-92FD-C06325CBF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03306_orig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018" y="532629"/>
            <a:ext cx="7738196" cy="5110949"/>
          </a:xfrm>
          <a:prstGeom prst="rect">
            <a:avLst/>
          </a:prstGeom>
        </p:spPr>
      </p:pic>
      <p:pic>
        <p:nvPicPr>
          <p:cNvPr id="3" name="Рисунок 2" descr="runglish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ar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66787"/>
            <a:ext cx="6572250" cy="49244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lide_5.crop_959x720_0,0.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" y="0"/>
            <a:ext cx="913447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a53b5e8446f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71514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Pidgin languages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midconversation</a:t>
            </a:r>
            <a:endParaRPr lang="en-US" dirty="0" smtClean="0"/>
          </a:p>
          <a:p>
            <a:r>
              <a:rPr lang="en-US" dirty="0" smtClean="0"/>
              <a:t>Means of communication</a:t>
            </a:r>
          </a:p>
          <a:p>
            <a:r>
              <a:rPr lang="en-US" dirty="0" smtClean="0"/>
              <a:t>Community</a:t>
            </a:r>
          </a:p>
          <a:p>
            <a:r>
              <a:rPr lang="en-US" dirty="0" smtClean="0"/>
              <a:t>Mix the languages</a:t>
            </a:r>
          </a:p>
          <a:p>
            <a:r>
              <a:rPr lang="en-US" dirty="0" smtClean="0"/>
              <a:t>Local dialects</a:t>
            </a:r>
          </a:p>
          <a:p>
            <a:r>
              <a:rPr lang="en-US" dirty="0" smtClean="0"/>
              <a:t>Non native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Complete the sentences with the expressions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New languages which develop as a……</a:t>
            </a:r>
            <a:endParaRPr lang="ru-RU" dirty="0" smtClean="0"/>
          </a:p>
          <a:p>
            <a:pPr lvl="0"/>
            <a:r>
              <a:rPr lang="en-US" dirty="0" smtClean="0"/>
              <a:t>We communicate in </a:t>
            </a:r>
            <a:r>
              <a:rPr lang="en-US" dirty="0" err="1" smtClean="0"/>
              <a:t>Runglish</a:t>
            </a:r>
            <a:r>
              <a:rPr lang="en-US" dirty="0" smtClean="0"/>
              <a:t>, we just…..</a:t>
            </a:r>
            <a:endParaRPr lang="ru-RU" dirty="0" smtClean="0"/>
          </a:p>
          <a:p>
            <a:pPr lvl="0"/>
            <a:r>
              <a:rPr lang="en-US" dirty="0" smtClean="0"/>
              <a:t>It is spoken in a number of English-Russian…..</a:t>
            </a:r>
            <a:endParaRPr lang="ru-RU" dirty="0" smtClean="0"/>
          </a:p>
          <a:p>
            <a:pPr lvl="0"/>
            <a:r>
              <a:rPr lang="en-US" dirty="0" smtClean="0"/>
              <a:t>They understand each other in…..</a:t>
            </a:r>
            <a:endParaRPr lang="ru-RU" dirty="0" smtClean="0"/>
          </a:p>
          <a:p>
            <a:pPr lvl="0"/>
            <a:r>
              <a:rPr lang="en-US" dirty="0" smtClean="0"/>
              <a:t>…. are used for oral communication.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ale_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GOODBYE!</a:t>
            </a:r>
            <a:endParaRPr lang="ru-RU" sz="6000" dirty="0"/>
          </a:p>
        </p:txBody>
      </p:sp>
      <p:pic>
        <p:nvPicPr>
          <p:cNvPr id="4" name="Содержимое 3" descr="runglis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1806" y="1600200"/>
            <a:ext cx="6680388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61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Glossary</vt:lpstr>
      <vt:lpstr>Complete the sentences with the expressions</vt:lpstr>
      <vt:lpstr>Слайд 7</vt:lpstr>
      <vt:lpstr>Слайд 8</vt:lpstr>
      <vt:lpstr>GOODBYE!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2023-12-04T13:54:09Z</dcterms:created>
  <dcterms:modified xsi:type="dcterms:W3CDTF">2023-12-19T12:39:06Z</dcterms:modified>
</cp:coreProperties>
</file>