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258528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261723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7188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155599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8247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1513272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1779435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252820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33193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EAF08-63E9-43BB-B331-08455806A377}" type="datetimeFigureOut">
              <a:rPr lang="ru-RU" smtClean="0"/>
              <a:t>15.11.2017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216891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EEAF08-63E9-43BB-B331-08455806A377}" type="datetimeFigureOut">
              <a:rPr lang="ru-RU" smtClean="0"/>
              <a:t>15.11.2017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331036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EEAF08-63E9-43BB-B331-08455806A377}" type="datetimeFigureOut">
              <a:rPr lang="ru-RU" smtClean="0"/>
              <a:t>15.11.2017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97090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EEAF08-63E9-43BB-B331-08455806A377}" type="datetimeFigureOut">
              <a:rPr lang="ru-RU" smtClean="0"/>
              <a:t>15.11.2017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414265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EAF08-63E9-43BB-B331-08455806A377}" type="datetimeFigureOut">
              <a:rPr lang="ru-RU" smtClean="0"/>
              <a:t>15.11.2017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3951485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EAF08-63E9-43BB-B331-08455806A377}" type="datetimeFigureOut">
              <a:rPr lang="ru-RU" smtClean="0"/>
              <a:t>15.11.2017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255015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EAF08-63E9-43BB-B331-08455806A377}" type="datetimeFigureOut">
              <a:rPr lang="ru-RU" smtClean="0"/>
              <a:t>15.11.2017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52482F-5167-4345-993E-00CD5F717E1D}" type="slidenum">
              <a:rPr lang="ru-RU" smtClean="0"/>
              <a:t>‹#›</a:t>
            </a:fld>
            <a:endParaRPr lang="ru-RU"/>
          </a:p>
        </p:txBody>
      </p:sp>
    </p:spTree>
    <p:extLst>
      <p:ext uri="{BB962C8B-B14F-4D97-AF65-F5344CB8AC3E}">
        <p14:creationId xmlns:p14="http://schemas.microsoft.com/office/powerpoint/2010/main" val="337835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EEAF08-63E9-43BB-B331-08455806A377}" type="datetimeFigureOut">
              <a:rPr lang="ru-RU" smtClean="0"/>
              <a:t>15.11.2017</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52482F-5167-4345-993E-00CD5F717E1D}" type="slidenum">
              <a:rPr lang="ru-RU" smtClean="0"/>
              <a:t>‹#›</a:t>
            </a:fld>
            <a:endParaRPr lang="ru-RU"/>
          </a:p>
        </p:txBody>
      </p:sp>
    </p:spTree>
    <p:extLst>
      <p:ext uri="{BB962C8B-B14F-4D97-AF65-F5344CB8AC3E}">
        <p14:creationId xmlns:p14="http://schemas.microsoft.com/office/powerpoint/2010/main" val="16527904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4262846"/>
          </a:xfrm>
        </p:spPr>
        <p:txBody>
          <a:bodyPr/>
          <a:lstStyle/>
          <a:p>
            <a:r>
              <a:rPr lang="ru-RU" dirty="0" smtClean="0">
                <a:solidFill>
                  <a:schemeClr val="tx1"/>
                </a:solidFill>
              </a:rPr>
              <a:t>Тест « Как вы проводите свободное время?»</a:t>
            </a:r>
            <a:endParaRPr lang="ru-RU" dirty="0">
              <a:solidFill>
                <a:schemeClr val="tx1"/>
              </a:solidFill>
            </a:endParaRPr>
          </a:p>
        </p:txBody>
      </p:sp>
    </p:spTree>
    <p:extLst>
      <p:ext uri="{BB962C8B-B14F-4D97-AF65-F5344CB8AC3E}">
        <p14:creationId xmlns:p14="http://schemas.microsoft.com/office/powerpoint/2010/main" val="491930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9.    а) Вы не испытываете никаких эмоций к человеку, который разводит почтовых голубей. Вам это безразлично</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Вы можете понять того, кто завел какое-либо животное и очень увлечен, заботясь о нем.</a:t>
            </a:r>
            <a:r>
              <a:rPr lang="ru-RU" dirty="0"/>
              <a:t/>
            </a:r>
            <a:br>
              <a:rPr lang="ru-RU" dirty="0"/>
            </a:br>
            <a:endParaRPr lang="ru-RU" dirty="0"/>
          </a:p>
        </p:txBody>
      </p:sp>
    </p:spTree>
    <p:extLst>
      <p:ext uri="{BB962C8B-B14F-4D97-AF65-F5344CB8AC3E}">
        <p14:creationId xmlns:p14="http://schemas.microsoft.com/office/powerpoint/2010/main" val="2994380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10. а) Свободное время для вас не проблема, у вас столько разных интересов, что вы не знаете, чем в первую очередь займетесь</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Свободное время вам в тягость, вам хочется, чтобы выходные поскорее прошли.</a:t>
            </a:r>
            <a:r>
              <a:rPr lang="ru-RU" dirty="0"/>
              <a:t/>
            </a:r>
            <a:br>
              <a:rPr lang="ru-RU" dirty="0"/>
            </a:br>
            <a:endParaRPr lang="ru-RU" dirty="0"/>
          </a:p>
        </p:txBody>
      </p:sp>
    </p:spTree>
    <p:extLst>
      <p:ext uri="{BB962C8B-B14F-4D97-AF65-F5344CB8AC3E}">
        <p14:creationId xmlns:p14="http://schemas.microsoft.com/office/powerpoint/2010/main" val="2832869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solidFill>
                  <a:schemeClr val="tx1"/>
                </a:solidFill>
              </a:rPr>
              <a:t>Результаты. </a:t>
            </a:r>
            <a:r>
              <a:rPr lang="ru-RU" i="1" dirty="0" smtClean="0">
                <a:solidFill>
                  <a:schemeClr val="tx1"/>
                </a:solidFill>
              </a:rPr>
              <a:t/>
            </a:r>
            <a:br>
              <a:rPr lang="ru-RU" i="1" dirty="0" smtClean="0">
                <a:solidFill>
                  <a:schemeClr val="tx1"/>
                </a:solidFill>
              </a:rPr>
            </a:br>
            <a:r>
              <a:rPr lang="ru-RU" i="1" dirty="0">
                <a:solidFill>
                  <a:schemeClr val="tx1"/>
                </a:solidFill>
              </a:rPr>
              <a:t/>
            </a:r>
            <a:br>
              <a:rPr lang="ru-RU" i="1" dirty="0">
                <a:solidFill>
                  <a:schemeClr val="tx1"/>
                </a:solidFill>
              </a:rPr>
            </a:br>
            <a:r>
              <a:rPr lang="ru-RU" i="1" dirty="0" smtClean="0">
                <a:solidFill>
                  <a:schemeClr val="tx1"/>
                </a:solidFill>
              </a:rPr>
              <a:t>За </a:t>
            </a:r>
            <a:r>
              <a:rPr lang="ru-RU" i="1" dirty="0">
                <a:solidFill>
                  <a:schemeClr val="tx1"/>
                </a:solidFill>
              </a:rPr>
              <a:t>каждый выбранный вариант «а» при ответе на вопросы 1, 2, 3, 4, 6, 8, 10 поставьте себе два балла. </a:t>
            </a:r>
            <a:r>
              <a:rPr lang="ru-RU" i="1" dirty="0" smtClean="0">
                <a:solidFill>
                  <a:schemeClr val="tx1"/>
                </a:solidFill>
              </a:rPr>
              <a:t/>
            </a:r>
            <a:br>
              <a:rPr lang="ru-RU" i="1" dirty="0" smtClean="0">
                <a:solidFill>
                  <a:schemeClr val="tx1"/>
                </a:solidFill>
              </a:rPr>
            </a:br>
            <a:r>
              <a:rPr lang="ru-RU" i="1" dirty="0">
                <a:solidFill>
                  <a:schemeClr val="tx1"/>
                </a:solidFill>
              </a:rPr>
              <a:t/>
            </a:r>
            <a:br>
              <a:rPr lang="ru-RU" i="1" dirty="0">
                <a:solidFill>
                  <a:schemeClr val="tx1"/>
                </a:solidFill>
              </a:rPr>
            </a:br>
            <a:r>
              <a:rPr lang="ru-RU" i="1" dirty="0" smtClean="0">
                <a:solidFill>
                  <a:schemeClr val="tx1"/>
                </a:solidFill>
              </a:rPr>
              <a:t>Точно </a:t>
            </a:r>
            <a:r>
              <a:rPr lang="ru-RU" i="1" dirty="0">
                <a:solidFill>
                  <a:schemeClr val="tx1"/>
                </a:solidFill>
              </a:rPr>
              <a:t>так же присудите себе два балла, если вы выбрали вариант «б» при ответе на вопросы 5, 7, 9.</a:t>
            </a:r>
            <a:r>
              <a:rPr lang="ru-RU" dirty="0"/>
              <a:t/>
            </a:r>
            <a:br>
              <a:rPr lang="ru-RU" dirty="0"/>
            </a:br>
            <a:endParaRPr lang="ru-RU" dirty="0"/>
          </a:p>
        </p:txBody>
      </p:sp>
    </p:spTree>
    <p:extLst>
      <p:ext uri="{BB962C8B-B14F-4D97-AF65-F5344CB8AC3E}">
        <p14:creationId xmlns:p14="http://schemas.microsoft.com/office/powerpoint/2010/main" val="370709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i="1" dirty="0" smtClean="0">
                <a:solidFill>
                  <a:schemeClr val="tx1"/>
                </a:solidFill>
              </a:rPr>
              <a:t>От 0 до 8 баллов. Свободное время вы проводите очень однообразно. Все же время от времени вам нужно проявлять силу воли. Вряд ли вы порадуете своих родителей и друзей, если на их вопрос о том, как вы хотите провести выходные, ответите: «А мне все равно».</a:t>
            </a:r>
            <a:r>
              <a:rPr lang="ru-RU" sz="2800" dirty="0" smtClean="0">
                <a:solidFill>
                  <a:schemeClr val="tx1"/>
                </a:solidFill>
              </a:rPr>
              <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endParaRPr lang="ru-RU" sz="2800" dirty="0">
              <a:solidFill>
                <a:schemeClr val="tx1"/>
              </a:solidFill>
            </a:endParaRPr>
          </a:p>
        </p:txBody>
      </p:sp>
    </p:spTree>
    <p:extLst>
      <p:ext uri="{BB962C8B-B14F-4D97-AF65-F5344CB8AC3E}">
        <p14:creationId xmlns:p14="http://schemas.microsoft.com/office/powerpoint/2010/main" val="348064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solidFill>
                  <a:schemeClr val="tx1"/>
                </a:solidFill>
              </a:rPr>
              <a:t>От 10 до 14 баллов. Чтение — это замечательное занятие, но нельзя заниматься этим, сидя в кресле, бесконечно. Вам лучше было бы также заняться спортом.</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849332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latin typeface="Times New Roman" panose="02020603050405020304" pitchFamily="18" charset="0"/>
                <a:ea typeface="Times New Roman" panose="02020603050405020304" pitchFamily="18" charset="0"/>
              </a:rPr>
              <a:t>От 16 до 20 баллов. Вы умеете пользоваться каждой минутой своего времени. У вас много забот. Слово «скука» вам </a:t>
            </a:r>
            <a:r>
              <a:rPr lang="ru-RU" dirty="0" smtClean="0">
                <a:solidFill>
                  <a:schemeClr val="tx1"/>
                </a:solidFill>
                <a:latin typeface="Times New Roman" panose="02020603050405020304" pitchFamily="18" charset="0"/>
                <a:ea typeface="Times New Roman" panose="02020603050405020304" pitchFamily="18" charset="0"/>
              </a:rPr>
              <a:t>незнакомо.</a:t>
            </a:r>
            <a:endParaRPr lang="ru-RU" dirty="0">
              <a:solidFill>
                <a:schemeClr val="tx1"/>
              </a:solidFill>
            </a:endParaRPr>
          </a:p>
        </p:txBody>
      </p:sp>
    </p:spTree>
    <p:extLst>
      <p:ext uri="{BB962C8B-B14F-4D97-AF65-F5344CB8AC3E}">
        <p14:creationId xmlns:p14="http://schemas.microsoft.com/office/powerpoint/2010/main" val="420695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tx1"/>
                </a:solidFill>
              </a:rPr>
              <a:t>1. </a:t>
            </a:r>
            <a:r>
              <a:rPr lang="ru-RU" dirty="0"/>
              <a:t>  </a:t>
            </a:r>
            <a:r>
              <a:rPr lang="ru-RU" dirty="0">
                <a:solidFill>
                  <a:schemeClr val="tx1"/>
                </a:solidFill>
              </a:rPr>
              <a:t> а) У вас сломался телевизор, и вы спокойно ждете мастера, так как смотрите передачи не каждый день, а время от времени</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У вас сломался телевизор, и вы сразу же находите способ починить его, так как не можете без него обойтись ни единого дня.</a:t>
            </a:r>
            <a:br>
              <a:rPr lang="ru-RU"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15248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2.    а) Вы можете назвать три книги, которые недавно прочли или собираетесь прочесть</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Вы еще не знаете, что будете читать, так как определенных планов нет.</a:t>
            </a:r>
            <a:r>
              <a:rPr lang="ru-RU" dirty="0"/>
              <a:t/>
            </a:r>
            <a:br>
              <a:rPr lang="ru-RU" dirty="0"/>
            </a:br>
            <a:endParaRPr lang="ru-RU" dirty="0"/>
          </a:p>
        </p:txBody>
      </p:sp>
    </p:spTree>
    <p:extLst>
      <p:ext uri="{BB962C8B-B14F-4D97-AF65-F5344CB8AC3E}">
        <p14:creationId xmlns:p14="http://schemas.microsoft.com/office/powerpoint/2010/main" val="70468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3.    а) У вас есть хобби: вы собираете марки, или увлекаетесь фотографией, или</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Любимое ваше занятие — растянуться на диване или провести вечер в ближайшем кафе.</a:t>
            </a:r>
            <a:br>
              <a:rPr lang="ru-RU"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76469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4.    а) Вы любите природу, прогулки по лесу, пользуетесь малейшей возможностью, чтобы совершить короткую или продолжительную экскурсию</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Хождение пешком не доставляет вам никакого удовольствия, лучше лишний раз проехать на автобусе или автомобиле.</a:t>
            </a:r>
          </a:p>
        </p:txBody>
      </p:sp>
    </p:spTree>
    <p:extLst>
      <p:ext uri="{BB962C8B-B14F-4D97-AF65-F5344CB8AC3E}">
        <p14:creationId xmlns:p14="http://schemas.microsoft.com/office/powerpoint/2010/main" val="151135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5.    а) Целый год вы без устали трудитесь, а когда начинаются каникулы, отлично отдыхаете, ничего не делая, лежа на диване</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Во время каникул вы предпочитаете путешествовать, посещать новые места.</a:t>
            </a:r>
            <a:r>
              <a:rPr lang="ru-RU" dirty="0"/>
              <a:t/>
            </a:r>
            <a:br>
              <a:rPr lang="ru-RU" dirty="0"/>
            </a:br>
            <a:endParaRPr lang="ru-RU" dirty="0"/>
          </a:p>
        </p:txBody>
      </p:sp>
    </p:spTree>
    <p:extLst>
      <p:ext uri="{BB962C8B-B14F-4D97-AF65-F5344CB8AC3E}">
        <p14:creationId xmlns:p14="http://schemas.microsoft.com/office/powerpoint/2010/main" val="315443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6.    а) Если у вас неожиданно выдался свободный день, вы знаете, что делать, так как планов уйма</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Если у вас выдался свободный день, вы не знаете, как его провести, ведь это произошло так неожиданно.</a:t>
            </a:r>
            <a:r>
              <a:rPr lang="ru-RU" dirty="0"/>
              <a:t/>
            </a:r>
            <a:br>
              <a:rPr lang="ru-RU" dirty="0"/>
            </a:br>
            <a:endParaRPr lang="ru-RU" dirty="0"/>
          </a:p>
        </p:txBody>
      </p:sp>
    </p:spTree>
    <p:extLst>
      <p:ext uri="{BB962C8B-B14F-4D97-AF65-F5344CB8AC3E}">
        <p14:creationId xmlns:p14="http://schemas.microsoft.com/office/powerpoint/2010/main" val="330097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7.    В воскресенье вам должны позвонить. Ожидая телефонный звонок, вы</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а)    сидите перед телевизором или слушаете радио</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занимаетесь уборкой в квартире</a:t>
            </a:r>
            <a:endParaRPr lang="ru-RU" dirty="0">
              <a:solidFill>
                <a:schemeClr val="tx1"/>
              </a:solidFill>
            </a:endParaRPr>
          </a:p>
        </p:txBody>
      </p:sp>
    </p:spTree>
    <p:extLst>
      <p:ext uri="{BB962C8B-B14F-4D97-AF65-F5344CB8AC3E}">
        <p14:creationId xmlns:p14="http://schemas.microsoft.com/office/powerpoint/2010/main" val="1649152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8.    а) Дома вы играете в шахматы, домино и т. д</a:t>
            </a:r>
            <a:r>
              <a:rPr lang="ru-RU" dirty="0" smtClean="0">
                <a:solidFill>
                  <a:schemeClr val="tx1"/>
                </a:solidFill>
              </a:rPr>
              <a:t>.</a:t>
            </a:r>
            <a:br>
              <a:rPr lang="ru-RU" dirty="0" smtClean="0">
                <a:solidFill>
                  <a:schemeClr val="tx1"/>
                </a:solidFill>
              </a:rPr>
            </a:br>
            <a:r>
              <a:rPr lang="ru-RU" dirty="0">
                <a:solidFill>
                  <a:schemeClr val="tx1"/>
                </a:solidFill>
              </a:rPr>
              <a:t/>
            </a:r>
            <a:br>
              <a:rPr lang="ru-RU" dirty="0">
                <a:solidFill>
                  <a:schemeClr val="tx1"/>
                </a:solidFill>
              </a:rPr>
            </a:br>
            <a:r>
              <a:rPr lang="ru-RU" dirty="0">
                <a:solidFill>
                  <a:schemeClr val="tx1"/>
                </a:solidFill>
              </a:rPr>
              <a:t>б) У вас нет ни одной из этих игр, но вы собираетесь их приобрести.</a:t>
            </a:r>
            <a:r>
              <a:rPr lang="ru-RU" dirty="0"/>
              <a:t/>
            </a:r>
            <a:br>
              <a:rPr lang="ru-RU" dirty="0"/>
            </a:br>
            <a:endParaRPr lang="ru-RU" dirty="0"/>
          </a:p>
        </p:txBody>
      </p:sp>
    </p:spTree>
    <p:extLst>
      <p:ext uri="{BB962C8B-B14F-4D97-AF65-F5344CB8AC3E}">
        <p14:creationId xmlns:p14="http://schemas.microsoft.com/office/powerpoint/2010/main" val="341720003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136</Words>
  <Application>Microsoft Office PowerPoint</Application>
  <PresentationFormat>Широкоэкранный</PresentationFormat>
  <Paragraphs>15</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Times New Roman</vt:lpstr>
      <vt:lpstr>Trebuchet MS</vt:lpstr>
      <vt:lpstr>Wingdings 3</vt:lpstr>
      <vt:lpstr>Аспект</vt:lpstr>
      <vt:lpstr>Тест « Как вы проводите свободное время?»</vt:lpstr>
      <vt:lpstr>1.    а) У вас сломался телевизор, и вы спокойно ждете мастера, так как смотрите передачи не каждый день, а время от времени.  б) У вас сломался телевизор, и вы сразу же находите способ починить его, так как не можете без него обойтись ни единого дня. </vt:lpstr>
      <vt:lpstr>2.    а) Вы можете назвать три книги, которые недавно прочли или собираетесь прочесть.  б) Вы еще не знаете, что будете читать, так как определенных планов нет. </vt:lpstr>
      <vt:lpstr>3.    а) У вас есть хобби: вы собираете марки, или увлекаетесь фотографией, или...  б) Любимое ваше занятие — растянуться на диване или провести вечер в ближайшем кафе. </vt:lpstr>
      <vt:lpstr>4.    а) Вы любите природу, прогулки по лесу, пользуетесь малейшей возможностью, чтобы совершить короткую или продолжительную экскурсию.  б) Хождение пешком не доставляет вам никакого удовольствия, лучше лишний раз проехать на автобусе или автомобиле.</vt:lpstr>
      <vt:lpstr>5.    а) Целый год вы без устали трудитесь, а когда начинаются каникулы, отлично отдыхаете, ничего не делая, лежа на диване.  б) Во время каникул вы предпочитаете путешествовать, посещать новые места. </vt:lpstr>
      <vt:lpstr>6.    а) Если у вас неожиданно выдался свободный день, вы знаете, что делать, так как планов уйма.  б) Если у вас выдался свободный день, вы не знаете, как его провести, ведь это произошло так неожиданно. </vt:lpstr>
      <vt:lpstr>7.    В воскресенье вам должны позвонить. Ожидая телефонный звонок, вы:  а)    сидите перед телевизором или слушаете радио;  б)    занимаетесь уборкой в квартире</vt:lpstr>
      <vt:lpstr>8.    а) Дома вы играете в шахматы, домино и т. д.  б) У вас нет ни одной из этих игр, но вы собираетесь их приобрести. </vt:lpstr>
      <vt:lpstr>9.    а) Вы не испытываете никаких эмоций к человеку, который разводит почтовых голубей. Вам это безразлично.  б) Вы можете понять того, кто завел какое-либо животное и очень увлечен, заботясь о нем. </vt:lpstr>
      <vt:lpstr>10. а) Свободное время для вас не проблема, у вас столько разных интересов, что вы не знаете, чем в первую очередь займетесь.  б) Свободное время вам в тягость, вам хочется, чтобы выходные поскорее прошли. </vt:lpstr>
      <vt:lpstr>Результаты.   За каждый выбранный вариант «а» при ответе на вопросы 1, 2, 3, 4, 6, 8, 10 поставьте себе два балла.   Точно так же присудите себе два балла, если вы выбрали вариант «б» при ответе на вопросы 5, 7, 9. </vt:lpstr>
      <vt:lpstr>От 0 до 8 баллов. Свободное время вы проводите очень однообразно. Все же время от времени вам нужно проявлять силу воли. Вряд ли вы порадуете своих родителей и друзей, если на их вопрос о том, как вы хотите провести выходные, ответите: «А мне все равно».  </vt:lpstr>
      <vt:lpstr> От 10 до 14 баллов. Чтение — это замечательное занятие, но нельзя заниматься этим, сидя в кресле, бесконечно. Вам лучше было бы также заняться спортом.  </vt:lpstr>
      <vt:lpstr>От 16 до 20 баллов. Вы умеете пользоваться каждой минутой своего времени. У вас много забот. Слово «скука» вам незнакомо.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 « Как вы проводите свободное время?»</dc:title>
  <dc:creator>u</dc:creator>
  <cp:lastModifiedBy>u</cp:lastModifiedBy>
  <cp:revision>1</cp:revision>
  <dcterms:created xsi:type="dcterms:W3CDTF">2017-11-15T05:38:17Z</dcterms:created>
  <dcterms:modified xsi:type="dcterms:W3CDTF">2017-11-15T05:45:24Z</dcterms:modified>
</cp:coreProperties>
</file>