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73" r:id="rId10"/>
    <p:sldId id="274" r:id="rId11"/>
    <p:sldId id="27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6" r:id="rId20"/>
    <p:sldId id="277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AD6-4C5F-43CB-AA02-23D2FB8C748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75A1-14B1-45FA-B54C-EE035CDE4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AD6-4C5F-43CB-AA02-23D2FB8C748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75A1-14B1-45FA-B54C-EE035CDE4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AD6-4C5F-43CB-AA02-23D2FB8C748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75A1-14B1-45FA-B54C-EE035CDE4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AD6-4C5F-43CB-AA02-23D2FB8C748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75A1-14B1-45FA-B54C-EE035CDE4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AD6-4C5F-43CB-AA02-23D2FB8C748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75A1-14B1-45FA-B54C-EE035CDE4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AD6-4C5F-43CB-AA02-23D2FB8C748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75A1-14B1-45FA-B54C-EE035CDE4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AD6-4C5F-43CB-AA02-23D2FB8C748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75A1-14B1-45FA-B54C-EE035CDE4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AD6-4C5F-43CB-AA02-23D2FB8C748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75A1-14B1-45FA-B54C-EE035CDE4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AD6-4C5F-43CB-AA02-23D2FB8C748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75A1-14B1-45FA-B54C-EE035CDE4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AD6-4C5F-43CB-AA02-23D2FB8C748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75A1-14B1-45FA-B54C-EE035CDE4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AD6-4C5F-43CB-AA02-23D2FB8C748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75A1-14B1-45FA-B54C-EE035CDE4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7FAD6-4C5F-43CB-AA02-23D2FB8C748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475A1-14B1-45FA-B54C-EE035CDE4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spb.kassir.ru/cirki/gosudarstvennyiy-tsirk-na-fontanke" TargetMode="External"/><Relationship Id="rId13" Type="http://schemas.openxmlformats.org/officeDocument/2006/relationships/hyperlink" Target="https://www.interesniy.kiev.ua/istoriya-kievskogo-tsirka/" TargetMode="External"/><Relationship Id="rId18" Type="http://schemas.openxmlformats.org/officeDocument/2006/relationships/hyperlink" Target="https://www.pinterest.ch/pin/584482857867586543/" TargetMode="External"/><Relationship Id="rId3" Type="http://schemas.openxmlformats.org/officeDocument/2006/relationships/hyperlink" Target="https://ru.wikipedia.org/wiki/&#1062;&#1080;&#1088;&#1082;" TargetMode="External"/><Relationship Id="rId21" Type="http://schemas.openxmlformats.org/officeDocument/2006/relationships/hyperlink" Target="https://papik.pro/klipart/21289-kloun-klipart-63-foto.html" TargetMode="External"/><Relationship Id="rId7" Type="http://schemas.openxmlformats.org/officeDocument/2006/relationships/hyperlink" Target="https://mos-holidays.ru/moskovskij-cirk-nikulina-na-cvetnom-bulvare/" TargetMode="External"/><Relationship Id="rId12" Type="http://schemas.openxmlformats.org/officeDocument/2006/relationships/hyperlink" Target="https://xfile.ru/x-files/ussr/kak_possorilis_belyy_i_ryzhiy/" TargetMode="External"/><Relationship Id="rId17" Type="http://schemas.openxmlformats.org/officeDocument/2006/relationships/hyperlink" Target="https://www.pinterest.ch/pin/853713673098428687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pinterest.ch/pin/163185186487899409/" TargetMode="External"/><Relationship Id="rId20" Type="http://schemas.openxmlformats.org/officeDocument/2006/relationships/hyperlink" Target="https://www.pinterest.ch/pin/613615517966768606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ir.mobi/656146-cirk-fon.html" TargetMode="External"/><Relationship Id="rId11" Type="http://schemas.openxmlformats.org/officeDocument/2006/relationships/hyperlink" Target="https://autogear.ru/article/240/896/samarskiy-tsirk-opisanie-adres-otzyivyi-posetiteley/" TargetMode="External"/><Relationship Id="rId5" Type="http://schemas.openxmlformats.org/officeDocument/2006/relationships/hyperlink" Target="https://ru.wikipedia.org/wiki/&#1050;&#1083;&#1086;&#1091;&#1085;" TargetMode="External"/><Relationship Id="rId15" Type="http://schemas.openxmlformats.org/officeDocument/2006/relationships/hyperlink" Target="http://www.raskraska.com/raskraski/469/1.html" TargetMode="External"/><Relationship Id="rId10" Type="http://schemas.openxmlformats.org/officeDocument/2006/relationships/hyperlink" Target="https://yandex.ru/maps/org/yekaterinburgskiy_gosudarstvenny_tsirk/1256024043/?ll=60.605006,56.825972&amp;z=17" TargetMode="External"/><Relationship Id="rId19" Type="http://schemas.openxmlformats.org/officeDocument/2006/relationships/hyperlink" Target="http://ds183-podsolnuh.&#1089;&#1072;&#1081;&#1090;-&#1086;&#1091;.&#1088;&#1092;/meropriyatiya-i-konkursyi/arhiv/article-766/" TargetMode="External"/><Relationship Id="rId4" Type="http://schemas.openxmlformats.org/officeDocument/2006/relationships/hyperlink" Target="https://tlum.ru/news/udivitelnyj-mir-cirka/" TargetMode="External"/><Relationship Id="rId9" Type="http://schemas.openxmlformats.org/officeDocument/2006/relationships/hyperlink" Target="https://ru.wikipedia.org/wiki/&#1053;&#1086;&#1074;&#1086;&#1089;&#1080;&#1073;&#1080;&#1088;&#1089;&#1082;&#1080;&#1081;_&#1094;&#1080;&#1088;&#1082;" TargetMode="External"/><Relationship Id="rId14" Type="http://schemas.openxmlformats.org/officeDocument/2006/relationships/hyperlink" Target="https://rg.ru/2013/12/09/karandash-site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-1813603"/>
            <a:ext cx="882047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учреждение дополнительного образования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«Центр эстетического воспитания детей»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Республика Мордовия, город Саранск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83568" y="-3187712"/>
            <a:ext cx="648072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rgbClr val="548DD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rgbClr val="548DD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rgbClr val="548DD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rgbClr val="548DD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rgbClr val="548DD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rgbClr val="548DD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rgbClr val="548DD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Методическая разработка урока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изобразительному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искусству</a:t>
            </a:r>
            <a:r>
              <a:rPr lang="ru-RU" sz="2800" b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Весёлый 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лоун на арене цирка».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619672" y="-5496035"/>
            <a:ext cx="5328592" cy="114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endParaRPr lang="ru-RU" sz="1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Подготовила: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 дополнительного образования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студии изобразительного искусства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Павельева Елена Федоровна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6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Саранск 2022 г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"/>
            <a:ext cx="9144000" cy="686562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55777" y="-679339"/>
            <a:ext cx="2579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763688" y="-5183811"/>
            <a:ext cx="4752528" cy="994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Цирк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C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000" dirty="0">
                <a:latin typeface="Arial Black" pitchFamily="34" charset="0"/>
              </a:rPr>
              <a:t>Цирк! Цирк! Цирк! Цирк!</a:t>
            </a:r>
          </a:p>
          <a:p>
            <a:r>
              <a:rPr lang="ru-RU" sz="2000" dirty="0">
                <a:latin typeface="Arial Black" pitchFamily="34" charset="0"/>
              </a:rPr>
              <a:t>В цирке очень хорошо!</a:t>
            </a:r>
          </a:p>
          <a:p>
            <a:r>
              <a:rPr lang="ru-RU" sz="2000" dirty="0">
                <a:latin typeface="Arial Black" pitchFamily="34" charset="0"/>
              </a:rPr>
              <a:t>Всюду празднично, светло!</a:t>
            </a:r>
          </a:p>
          <a:p>
            <a:r>
              <a:rPr lang="ru-RU" sz="2000" dirty="0">
                <a:latin typeface="Arial Black" pitchFamily="34" charset="0"/>
              </a:rPr>
              <a:t>Здесь звенит весёлый смех!</a:t>
            </a:r>
          </a:p>
          <a:p>
            <a:r>
              <a:rPr lang="ru-RU" sz="2000" dirty="0">
                <a:latin typeface="Arial Black" pitchFamily="34" charset="0"/>
              </a:rPr>
              <a:t>Акробаты и жонглёры,</a:t>
            </a:r>
          </a:p>
          <a:p>
            <a:r>
              <a:rPr lang="ru-RU" sz="2000" dirty="0">
                <a:latin typeface="Arial Black" pitchFamily="34" charset="0"/>
              </a:rPr>
              <a:t>Дрессировщики, танцоры</a:t>
            </a:r>
          </a:p>
          <a:p>
            <a:r>
              <a:rPr lang="ru-RU" sz="2000" dirty="0">
                <a:latin typeface="Arial Black" pitchFamily="34" charset="0"/>
              </a:rPr>
              <a:t>Приглашают в гости всех.       </a:t>
            </a:r>
          </a:p>
          <a:p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(С. Михалков)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"/>
            <a:ext cx="9144000" cy="686562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55777" y="-679339"/>
            <a:ext cx="2579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55576" y="-5399255"/>
            <a:ext cx="6768752" cy="1037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Клоун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000" b="1" dirty="0">
                <a:latin typeface="Arial Black" pitchFamily="34" charset="0"/>
              </a:rPr>
              <a:t>Клоун</a:t>
            </a:r>
            <a:r>
              <a:rPr lang="ru-RU" sz="2000" dirty="0">
                <a:latin typeface="Arial Black" pitchFamily="34" charset="0"/>
              </a:rPr>
              <a:t> выступает в цирке, показывая забавные, интересные номера. Он и актер, и жонглер, и эквилибрист, и дрессировщик. </a:t>
            </a:r>
            <a:r>
              <a:rPr lang="ru-RU" sz="2000" b="1" dirty="0">
                <a:latin typeface="Arial Black" pitchFamily="34" charset="0"/>
              </a:rPr>
              <a:t>Клоуны</a:t>
            </a:r>
            <a:r>
              <a:rPr lang="ru-RU" sz="2000" dirty="0">
                <a:latin typeface="Arial Black" pitchFamily="34" charset="0"/>
              </a:rPr>
              <a:t> в цирке на особом счету, они - связующее звено всех цирковых номеров, без них представление распадется на отдельные куски, а магия цирка рассеется. </a:t>
            </a:r>
            <a:r>
              <a:rPr lang="ru-RU" sz="2000" b="1" dirty="0">
                <a:latin typeface="Arial Black" pitchFamily="34" charset="0"/>
              </a:rPr>
              <a:t>Клоуны</a:t>
            </a:r>
            <a:r>
              <a:rPr lang="ru-RU" sz="2000" dirty="0">
                <a:latin typeface="Arial Black" pitchFamily="34" charset="0"/>
              </a:rPr>
              <a:t> — это характер и настроение цирка.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Клоуны </a:t>
            </a:r>
            <a:r>
              <a:rPr lang="ru-RU" b="1" dirty="0">
                <a:latin typeface="Arial Black" pitchFamily="34" charset="0"/>
              </a:rPr>
              <a:t>Юрий Никулин и Олег </a:t>
            </a:r>
            <a:r>
              <a:rPr lang="ru-RU" b="1" dirty="0" smtClean="0">
                <a:latin typeface="Arial Black" pitchFamily="34" charset="0"/>
              </a:rPr>
              <a:t>Попов</a:t>
            </a:r>
          </a:p>
          <a:p>
            <a:pPr algn="ctr"/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Никулин — «белый», Попов — «рыжий». Они могли бы составить великолепный дуэт. Этого не случилось, но путь в профессии у них был похожим. Оба начинали ассистентами у великого Карандаша, Михаила Румянцева. Попов пришел к нему на место Никулина, который незадолго до этого ушел после конфликта с маэстро.</a:t>
            </a:r>
          </a:p>
        </p:txBody>
      </p:sp>
      <p:pic>
        <p:nvPicPr>
          <p:cNvPr id="6" name="Рисунок 5" descr="Как поссорились «белый» и «рыжий»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5940425" cy="31997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17013" y="3244334"/>
            <a:ext cx="130997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(Фото 6)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052736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Black" pitchFamily="34" charset="0"/>
              </a:rPr>
              <a:t>Клоун Карандаш </a:t>
            </a:r>
            <a:endParaRPr lang="ru-RU" dirty="0">
              <a:latin typeface="Arial Black" pitchFamily="34" charset="0"/>
            </a:endParaRPr>
          </a:p>
          <a:p>
            <a:pPr algn="ctr"/>
            <a:r>
              <a:rPr lang="ru-RU" dirty="0">
                <a:latin typeface="Arial Black" pitchFamily="34" charset="0"/>
              </a:rPr>
              <a:t>(Михаил Николаевич Румянцев)</a:t>
            </a:r>
          </a:p>
        </p:txBody>
      </p:sp>
      <p:pic>
        <p:nvPicPr>
          <p:cNvPr id="6" name="Рисунок 5" descr="История Киевского цирка - Цікавий Київ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2736304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Десять занимательных фактов из биографии клоуна Карандаша — Российская  газета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6832"/>
            <a:ext cx="2405012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979712" y="3244334"/>
            <a:ext cx="4176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(Фото 7)               (Фото 8)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76672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Практическая </a:t>
            </a:r>
            <a:r>
              <a:rPr lang="ru-RU" sz="2400" b="1" dirty="0" smtClean="0"/>
              <a:t>работа.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b="1" dirty="0"/>
              <a:t>Придумать образ клоуна, передать его характер, настроение.</a:t>
            </a:r>
          </a:p>
          <a:p>
            <a:pPr algn="ctr"/>
            <a:r>
              <a:rPr lang="ru-RU" sz="2400" dirty="0"/>
              <a:t> </a:t>
            </a:r>
            <a:r>
              <a:rPr lang="ru-RU" sz="2400" b="1" dirty="0" smtClean="0"/>
              <a:t>Эскизы клоунов.</a:t>
            </a:r>
            <a:endParaRPr lang="ru-RU" sz="2400" dirty="0"/>
          </a:p>
          <a:p>
            <a:r>
              <a:rPr lang="ru-RU" sz="2400" i="1" dirty="0"/>
              <a:t> </a:t>
            </a:r>
            <a:endParaRPr lang="ru-RU" sz="2400" dirty="0"/>
          </a:p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6" name="Рисунок 5" descr="Раскраска Клоун. Раскраска Крупные раскраски, раскраски для детей 3-4 лет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4608512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55485" y="3244334"/>
            <a:ext cx="1233030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(Фото 9)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3" y="764704"/>
            <a:ext cx="3185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b="1" dirty="0" smtClean="0"/>
              <a:t>Эскизы клоунов.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3384376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563888" y="2996952"/>
            <a:ext cx="16246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(Фото 10)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764704"/>
            <a:ext cx="2943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Эскизы клоунов.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3024336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059832" y="3244334"/>
            <a:ext cx="22056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(Фото 11)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536" y="-2875396"/>
            <a:ext cx="76328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Яркое живописное решение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2736304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131840" y="3244334"/>
            <a:ext cx="20951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(Фото 12)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331640" y="-864005"/>
            <a:ext cx="576064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Яркое живописное решение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Рисунок 5" descr="Новост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268760"/>
            <a:ext cx="30243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31840" y="3244334"/>
            <a:ext cx="21336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(Фото 1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331640" y="-1137367"/>
            <a:ext cx="576064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Яркое живописное решение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3744416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131840" y="3244334"/>
            <a:ext cx="21336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(Фото 1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-252536" y="-1448780"/>
            <a:ext cx="694097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изобразить клоуна, проявив фантазию.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55576" y="-3910989"/>
            <a:ext cx="7080138" cy="82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Задачи: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выполнить тематическую композицию по заданной теме;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расширить представление о цирковом искусстве;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развивать эстетический и художественный вкус;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привлечь учащихся к цирковому искусству, как искусству перевоплощения;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познакомить с образом сказочного клоуна;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развивать зрительную память, творческое мышление.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331640" y="-1070249"/>
            <a:ext cx="576064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Яркое живописное решение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Рисунок 5" descr="Клоун Кле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42484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59832" y="3244334"/>
            <a:ext cx="22056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(Фото 1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7" y="-5698366"/>
            <a:ext cx="8820473" cy="1166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Интернет-ресурсы: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https://ru.wikipedia.org/wiki/Цирк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https://tlum.ru/news/udivitelnyj-mir-cirka/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https://ru.wikipedia.org/wiki/Клоун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фон для презентации </a:t>
            </a:r>
            <a:r>
              <a:rPr lang="ru-RU" sz="1600" b="1" u="sng" dirty="0" smtClean="0">
                <a:hlinkClick r:id="rId6"/>
              </a:rPr>
              <a:t>https://oir.mobi/656146-cirk-fon.html</a:t>
            </a:r>
            <a:endParaRPr lang="ru-RU" sz="1600" b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(Фото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https://mos-holidays.ru/moskovskij-cirk-nikulina-na-cvetnom-bulvare/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(Фото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https://spb.kassir.ru/cirki/gosudarstvennyiy-tsirk-na-fontanke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(Фото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https://ru.wikipedia.org/wiki/Новосибирский_цирк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(Фото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4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https://yandex.ru/maps/org/yekaterinburgskiy_gosudarstvenny_tsirk/1256024043/?ll=60.605006%2C56.825972&amp;z=17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(Фото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5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https://autogear.ru/article/240/896/samarskiy-tsirk-opisanie-adres-otzyivyi-posetiteley/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(Фото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2"/>
              </a:rPr>
              <a:t>https://xfile.ru/x-files/ussr/kak_possorilis_belyy_i_ryzhiy/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(Фото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3"/>
              </a:rPr>
              <a:t>https://www.interesniy.kiev.ua/istoriya-kievskogo-tsirka/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(Фото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4"/>
              </a:rPr>
              <a:t>https://rg.ru/2013/12/09/karandash-site.html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(Фото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5"/>
              </a:rPr>
              <a:t>http://www.raskraska.com/raskraski/469/1.html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(Фото 1</a:t>
            </a:r>
            <a:r>
              <a:rPr lang="en-US" sz="1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1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16"/>
              </a:rPr>
              <a:t>https://www.pinterest.ch/pin/163185186487899409/</a:t>
            </a:r>
            <a:r>
              <a:rPr lang="ru-RU" sz="1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(Фото 1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7"/>
              </a:rPr>
              <a:t>https://www.pinterest.ch/pin/853713673098428687/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(Фото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8"/>
              </a:rPr>
              <a:t>https://www.pinterest.ch/pin/584482857867586543/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(Фото </a:t>
            </a:r>
            <a:r>
              <a:rPr lang="en-US" sz="1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13</a:t>
            </a:r>
            <a:r>
              <a:rPr lang="ru-RU" sz="1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19"/>
              </a:rPr>
              <a:t>http://ds183-podsolnuh.xn----7sb1avlij.xn--p1ai/meropriyatiya-i-konkursyi/arhiv/article-766/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(Фото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14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0"/>
              </a:rPr>
              <a:t>https://www.pinterest.ch/pin/613615517966768606/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(Фото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15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1"/>
              </a:rPr>
              <a:t>https://papik.pro/klipart/21289-kloun-klipart-63-foto.html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1556792"/>
            <a:ext cx="5526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cs typeface="Times New Roman" pitchFamily="18" charset="0"/>
              </a:rPr>
              <a:t>Работайте и фантазируйте и создавайте творческие работы.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cs typeface="Times New Roman" pitchFamily="18" charset="0"/>
              </a:rPr>
              <a:t>Присылайте свои работы на мой электронный адрес.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"/>
            <a:ext cx="9144000" cy="686562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55777" y="-987115"/>
            <a:ext cx="257948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Ход урока.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979712" y="-3590057"/>
            <a:ext cx="3744416" cy="80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Клоун рыжий,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Клоун белый,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Клоун трус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 клоун смелый,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Клоун Бом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 клоун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—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Клоун может быть любым.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 проделки их глазея,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Мы кричим: — Вот это да!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Только клоуна злодея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Не бывает никогда!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1484784"/>
            <a:ext cx="5454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Black" pitchFamily="34" charset="0"/>
              </a:rPr>
              <a:t>Цирк</a:t>
            </a:r>
            <a:r>
              <a:rPr lang="ru-RU" dirty="0">
                <a:latin typeface="Arial Black" pitchFamily="34" charset="0"/>
              </a:rPr>
              <a:t> — это особый мир. Мир, в котором хорошо всем: и взрослым, и детям. Здесь каждый будет смеяться от души. А смех, как мы знаем, продлевает жизнь.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Слово «цирк» наполняет душу предвкушением радости и веселья. Нас завораживают яркие огни прожекторов и ловкость акробатов. Тут зритель наблюдает за безграничными возможностями человеческого тела, чудесами отваги и ловкости. Дети с замиранием сердца следят за фокусниками, стараясь разгадать их секреты.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7200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Black" pitchFamily="34" charset="0"/>
              </a:rPr>
              <a:t>Цирки нашей страны</a:t>
            </a:r>
            <a:endParaRPr lang="ru-RU" sz="2000" dirty="0">
              <a:latin typeface="Arial Black" pitchFamily="34" charset="0"/>
            </a:endParaRPr>
          </a:p>
          <a:p>
            <a:pPr algn="ctr"/>
            <a:r>
              <a:rPr lang="ru-RU" sz="2000" b="1" dirty="0">
                <a:latin typeface="Arial Black" pitchFamily="34" charset="0"/>
              </a:rPr>
              <a:t>Московский цирк на Цветном бульваре</a:t>
            </a:r>
            <a:endParaRPr lang="ru-RU" sz="2000" dirty="0">
              <a:latin typeface="Arial Black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atin typeface="Arial Black" pitchFamily="34" charset="0"/>
              </a:rPr>
              <a:t>Один из самых старых цирков России. Представления здесь всегда интересны и разнообразны: множество дрессированных животных, артисты разных цирковых жанров. Они превращают свое выступление в настоящее шоу. Только здесь вы увидите настоящее чудо техники — пять уникальных манежей, сменяющих друг друга во время представления! Можете себе такое представить?</a:t>
            </a:r>
          </a:p>
        </p:txBody>
      </p:sp>
      <p:pic>
        <p:nvPicPr>
          <p:cNvPr id="6" name="Рисунок 5" descr="Московский цирк Никулина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830082" cy="3098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020272" y="2967335"/>
            <a:ext cx="18722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                               </a:t>
            </a:r>
          </a:p>
          <a:p>
            <a:endParaRPr kumimoji="0" 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(Фото 1)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Black" pitchFamily="34" charset="0"/>
              </a:rPr>
              <a:t>Большой Санкт-Петербургский государственный цирк</a:t>
            </a:r>
            <a:endParaRPr lang="ru-RU" sz="2000" dirty="0">
              <a:latin typeface="Arial Black" pitchFamily="34" charset="0"/>
            </a:endParaRPr>
          </a:p>
          <a:p>
            <a:r>
              <a:rPr lang="ru-RU" sz="2000" b="1" dirty="0">
                <a:latin typeface="Arial Black" pitchFamily="34" charset="0"/>
              </a:rPr>
              <a:t/>
            </a:r>
            <a:br>
              <a:rPr lang="ru-RU" sz="2000" b="1" dirty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>Цирковые представления пользовались успехом у жителей Петербурга еще в XVIII веке. Они устраивались на площадях во время народных гуляний. Инициатива постройки цирка принадлежала итальянскому артисту, наезднику и дрессировщику Гаэтано </a:t>
            </a:r>
            <a:r>
              <a:rPr lang="ru-RU" dirty="0" err="1">
                <a:latin typeface="Arial Black" pitchFamily="34" charset="0"/>
              </a:rPr>
              <a:t>Чинизелли</a:t>
            </a:r>
            <a:r>
              <a:rPr lang="ru-RU" dirty="0">
                <a:latin typeface="Arial Black" pitchFamily="34" charset="0"/>
              </a:rPr>
              <a:t> — главе большой цирковой семьи, впервые приехавшей в Петербург на гастроли в 1847 году. С его цирком связано немало известных имен. Здесь работали основатели русской школы дрессировки братья Анатолий и Владимир Дуровы. На арене </a:t>
            </a:r>
            <a:r>
              <a:rPr lang="ru-RU" dirty="0" err="1">
                <a:latin typeface="Arial Black" pitchFamily="34" charset="0"/>
              </a:rPr>
              <a:t>Чинизелли</a:t>
            </a:r>
            <a:r>
              <a:rPr lang="ru-RU" dirty="0">
                <a:latin typeface="Arial Black" pitchFamily="34" charset="0"/>
              </a:rPr>
              <a:t> начал свою карьеру борец Иван </a:t>
            </a:r>
            <a:r>
              <a:rPr lang="ru-RU" dirty="0" err="1">
                <a:latin typeface="Arial Black" pitchFamily="34" charset="0"/>
              </a:rPr>
              <a:t>Поддубный</a:t>
            </a:r>
            <a:r>
              <a:rPr lang="ru-RU" dirty="0">
                <a:latin typeface="Arial Black" pitchFamily="34" charset="0"/>
              </a:rPr>
              <a:t>.</a:t>
            </a:r>
          </a:p>
        </p:txBody>
      </p:sp>
      <p:pic>
        <p:nvPicPr>
          <p:cNvPr id="6" name="Рисунок 5" descr="Цирк на Фонтанке: афиша 2021, расписание представлений, купить билеты в Цирк  СПб - SPB.KASSIR.RU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4960711" cy="27982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3105835"/>
            <a:ext cx="6246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(Фото 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    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620"/>
          </a:xfrm>
          <a:prstGeom prst="rect">
            <a:avLst/>
          </a:prstGeom>
          <a:noFill/>
        </p:spPr>
      </p:pic>
      <p:pic>
        <p:nvPicPr>
          <p:cNvPr id="5" name="Рисунок 4" descr="Изображение выглядит как текст, небо, внешний, здание&#10;&#10;Автоматически созданное описание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5256584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17013" y="3244334"/>
            <a:ext cx="392607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(Фото 3)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620688"/>
            <a:ext cx="6264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Black" pitchFamily="34" charset="0"/>
              </a:rPr>
              <a:t>Новосибирский государственный цирк</a:t>
            </a:r>
            <a:endParaRPr lang="ru-RU" sz="2000" dirty="0">
              <a:latin typeface="Arial Black" pitchFamily="34" charset="0"/>
            </a:endParaRPr>
          </a:p>
          <a:p>
            <a:r>
              <a:rPr lang="ru-RU" sz="2000" b="1" dirty="0">
                <a:latin typeface="Arial Black" pitchFamily="34" charset="0"/>
              </a:rPr>
              <a:t/>
            </a:r>
            <a:br>
              <a:rPr lang="ru-RU" sz="2000" b="1" dirty="0">
                <a:latin typeface="Arial Black" pitchFamily="34" charset="0"/>
              </a:rPr>
            </a:br>
            <a:r>
              <a:rPr lang="ru-RU" sz="2000" dirty="0">
                <a:latin typeface="Arial Black" pitchFamily="34" charset="0"/>
              </a:rPr>
              <a:t>Цирк в городе появился еще в XIX веке. За время его существования на арене выступали самые знаменитые труппы России и зарубежья. Кроме того, в новосибирском цирке проходят и международные фестивали циркового искусства.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404664"/>
            <a:ext cx="6840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rial Black" pitchFamily="34" charset="0"/>
            </a:endParaRPr>
          </a:p>
          <a:p>
            <a:r>
              <a:rPr lang="ru-RU" sz="2000" b="1" dirty="0" smtClean="0">
                <a:latin typeface="Arial Black" pitchFamily="34" charset="0"/>
              </a:rPr>
              <a:t>Екатеринбургский </a:t>
            </a:r>
            <a:r>
              <a:rPr lang="ru-RU" sz="2000" b="1" dirty="0">
                <a:latin typeface="Arial Black" pitchFamily="34" charset="0"/>
              </a:rPr>
              <a:t>государственный цирк</a:t>
            </a:r>
          </a:p>
          <a:p>
            <a:r>
              <a:rPr lang="ru-RU" sz="2000" b="1" dirty="0">
                <a:latin typeface="Arial Black" pitchFamily="34" charset="0"/>
              </a:rPr>
              <a:t/>
            </a:r>
            <a:br>
              <a:rPr lang="ru-RU" sz="2000" b="1" dirty="0">
                <a:latin typeface="Arial Black" pitchFamily="34" charset="0"/>
              </a:rPr>
            </a:br>
            <a:r>
              <a:rPr lang="ru-RU" sz="2000" b="1" dirty="0">
                <a:latin typeface="Arial Black" pitchFamily="34" charset="0"/>
              </a:rPr>
              <a:t>По своей конструкции здание считается одним из лучших в Европе и приспособлено для самых сложных постановок, а его интерьер отделан уральским камнем. Цирк носит имя нашего земляка, Народного артиста СССР, талантливого дрессировщика Валентина Филатова.</a:t>
            </a:r>
          </a:p>
        </p:txBody>
      </p:sp>
      <p:pic>
        <p:nvPicPr>
          <p:cNvPr id="7" name="Рисунок 6" descr="Екатеринбургский государственный цирк, цирк, ул. 8 Марта, 43, Екатеринбург,  Россия — Яндекс.Карты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5106155" cy="28710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917013" y="2708920"/>
            <a:ext cx="49754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                                 </a:t>
            </a:r>
          </a:p>
          <a:p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(Фото 4)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н в цирковом сти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"/>
            <a:ext cx="9144000" cy="686562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55777" y="-679339"/>
            <a:ext cx="2579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87624" y="-3454596"/>
            <a:ext cx="576064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000" b="1" dirty="0">
                <a:latin typeface="Arial Black" pitchFamily="34" charset="0"/>
              </a:rPr>
              <a:t>Самарский государственный цирк имени Олега Попова</a:t>
            </a:r>
          </a:p>
        </p:txBody>
      </p:sp>
      <p:pic>
        <p:nvPicPr>
          <p:cNvPr id="8" name="Рисунок 7" descr="Самарский цирк: описание, как добраться, отзывы посетителей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5976664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917013" y="3244334"/>
            <a:ext cx="4156907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                         (Фото 5)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531</Words>
  <Application>Microsoft Office PowerPoint</Application>
  <PresentationFormat>Экран (4:3)</PresentationFormat>
  <Paragraphs>539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9</cp:revision>
  <dcterms:created xsi:type="dcterms:W3CDTF">2022-03-20T18:46:36Z</dcterms:created>
  <dcterms:modified xsi:type="dcterms:W3CDTF">2022-03-23T03:01:02Z</dcterms:modified>
</cp:coreProperties>
</file>