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6" r:id="rId4"/>
    <p:sldId id="260" r:id="rId5"/>
    <p:sldId id="262" r:id="rId6"/>
    <p:sldId id="263" r:id="rId7"/>
    <p:sldId id="264" r:id="rId8"/>
    <p:sldId id="265" r:id="rId9"/>
    <p:sldId id="266" r:id="rId10"/>
    <p:sldId id="278" r:id="rId11"/>
    <p:sldId id="267" r:id="rId12"/>
    <p:sldId id="270" r:id="rId13"/>
    <p:sldId id="269" r:id="rId14"/>
    <p:sldId id="268" r:id="rId15"/>
    <p:sldId id="276" r:id="rId16"/>
    <p:sldId id="272" r:id="rId17"/>
    <p:sldId id="273" r:id="rId18"/>
    <p:sldId id="274" r:id="rId19"/>
    <p:sldId id="275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browse/>
    <p:sldRg st="1" end="2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79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E1B2A2-702B-46CA-8B12-96CC4FCE759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E67214-1B9E-4FD9-8E32-54DE5A90B3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ÐÐ°ÑÑÐ¸Ð½ÐºÐ¸ Ð¿Ð¾ Ð·Ð°Ð¿ÑÐ¾ÑÑ Ð¼Ð°ÐºÑÐ¸Ð¼ Ð³Ð¾ÑÑÐºÐ¸Ð¹ ÑÐ¾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174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ÐÐ°ÑÑÐ¸Ð½ÐºÐ¸ Ð¿Ð¾ Ð·Ð°Ð¿ÑÐ¾ÑÑ  ÐÐ°ÐºÑÐ¸Ð¼Ð° ÐÐ¾ÑÑÐºÐ¾Ð³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068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ÐÐ°ÑÑÐ¸Ð½ÐºÐ¸ Ð¿Ð¾ Ð·Ð°Ð¿ÑÐ¾ÑÑ Ð¼Ð°ÐºÑÐ¸Ð¼ Ð³Ð¾ÑÑÐºÐ¸Ð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0514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4" descr="http://author-gorkiy.ru/galery/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851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14" descr="http://www.hrono.ru/img/foto/shlp1901gor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26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5" descr="http://author-gorkiy.ru/galery/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15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ÐÐ°ÑÑÐ¸Ð½ÐºÐ¸ Ð¿Ð¾ Ð·Ð°Ð¿ÑÐ¾ÑÑ Ð¸Ð½ÑÐµÑÐµÑÐ½ÑÐµ ÑÐ°ÐºÑÑ Ð¶Ð¸Ð·Ð½Ð¸ ÐÐ°ÐºÑÐ¸Ð¼Ð° ÐÐ¾ÑÑÐºÐ¾Ð³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ÐÐ°ÑÑÐ¸Ð½ÐºÐ¸ Ð¿Ð¾ Ð·Ð°Ð¿ÑÐ¾ÑÑ Ð¸Ð½ÑÐµÑÐµÑÐ½ÑÐµ ÑÐ°ÐºÑÑ Ð¶Ð¸Ð·Ð½Ð¸ ÐÐ°ÐºÑÐ¸Ð¼Ð° ÐÐ¾ÑÑÐºÐ¾Ð³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ÐÐ°ÑÑÐ¸Ð½ÐºÐ¸ Ð¿Ð¾ Ð·Ð°Ð¿ÑÐ¾ÑÑ Ð¸Ð½ÑÐµÑÐµÑÐ½ÑÐµ ÑÐ°ÐºÑÑ Ð¶Ð¸Ð·Ð½Ð¸ ÐÐ°ÐºÑÐ¸Ð¼Ð° ÐÐ¾ÑÑÐºÐ¾Ð³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ÐÐ°ÑÑÐ¸Ð½ÐºÐ¸ Ð¿Ð¾ Ð·Ð°Ð¿ÑÐ¾ÑÑ Ð¸Ð½ÑÐµÑÐµÑÐ½ÑÐµ ÑÐ°ÐºÑÑ Ð¶Ð¸Ð·Ð½Ð¸ ÐÐ°ÐºÑÐ¸Ð¼Ð° ÐÐ¾ÑÑÐºÐ¾Ð³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ÐÐ°ÑÑÐ¸Ð½ÐºÐ¸ Ð¿Ð¾ Ð·Ð°Ð¿ÑÐ¾ÑÑ ÐÐ°ÐºÑÐ¸Ð¼Ð° ÐÐ¾ÑÑÐºÐ¾Ð³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ÐÐ°ÑÑÐ¸Ð½ÐºÐ¸ Ð¿Ð¾ Ð·Ð°Ð¿ÑÐ¾ÑÑ  ÐÐ°ÐºÑÐ¸Ð¼Ð° ÐÐ¾ÑÑÐºÐ¾Ð³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020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5" descr="http://www.hrono.ru/img/1917/lenin-gor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187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7" descr="gorki_stal.jpg (34794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217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3" descr="http://author-gorkiy.ru/galery/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9983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9" descr="http://www.hrono.ru/img/foto/gorky_naush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6" descr="http://author-gorkiy.ru/galery/1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4688" y="2708920"/>
            <a:ext cx="609600" cy="83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6" descr="http://author-gorkiy.ru/galery/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0"/>
            <a:ext cx="46440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23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279525" y="1600200"/>
            <a:ext cx="5595938" cy="4525963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62823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ru-RU" sz="1600" dirty="0"/>
          </a:p>
        </p:txBody>
      </p:sp>
      <p:pic>
        <p:nvPicPr>
          <p:cNvPr id="6" name="Picture 2" descr="C:\Documents and Settings\Admin\Рабочий стол\дом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031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~PP1371.WAV">
            <a:hlinkClick r:id="" action="ppaction://media"/>
          </p:cNvPr>
          <p:cNvPicPr>
            <a:picLocks noRot="1" noChangeAspect="1"/>
          </p:cNvPicPr>
          <p:nvPr>
            <a:wavAudioFile r:embed="rId1" name="~PP1371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2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ÐÐ°ÑÑÐ¸Ð½ÐºÐ¸ Ð¿Ð¾ Ð·Ð°Ð¿ÑÐ¾ÑÑ Ð¼Ð°ÐºÑÐ¸Ð¼ Ð³Ð¾ÑÑÐºÐ¸Ð¹  Ð¸ÑÑÐ¾ÑÐ¸Ñ ÑÑÐ°ÑÐ¾Ð³Ð¾ Ð´ÑÐ±Ð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8784976" cy="6858000"/>
          </a:xfrm>
          <a:prstGeom prst="rect">
            <a:avLst/>
          </a:prstGeom>
          <a:noFill/>
        </p:spPr>
      </p:pic>
      <p:pic>
        <p:nvPicPr>
          <p:cNvPr id="5" name="~PP159.WAV">
            <a:hlinkClick r:id="" action="ppaction://media"/>
          </p:cNvPr>
          <p:cNvPicPr>
            <a:picLocks noRot="1" noChangeAspect="1"/>
          </p:cNvPicPr>
          <p:nvPr>
            <a:wavAudioFile r:embed="rId1" name="~PP159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2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ÐÐ°ÑÑÐ¸Ð½ÐºÐ¸ Ð¿Ð¾ Ð·Ð°Ð¿ÑÐ¾ÑÑ Ð¼Ð°ÐºÑÐ¸Ð¼ Ð³Ð¾ÑÑÐºÐ¸Ð¹ Ð¿ÑÐ¾Ð¿Ð°Ð³Ð°Ð½Ð´Ð° ÐºÑÐµÑÑÑÑÐ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042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76" name="Picture 12" descr="ÐÐ°ÑÑÐ¸Ð½ÐºÐ¸ Ð¿Ð¾ Ð·Ð°Ð¿ÑÐ¾ÑÑ Ð¼Ð°ÐºÑÐ¸Ð¼ Ð³Ð¾ÑÑÐºÐ¸Ð¹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11266" name="AutoShape 2" descr="ÐÐ°ÑÑÐ¸Ð½ÐºÐ¸ Ð¿Ð¾ Ð·Ð°Ð¿ÑÐ¾ÑÑ Ð¼Ð°ÐºÑÐ¸Ð¼ Ð³Ð¾ÑÑÐºÐ¸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ÐÐ°ÑÑÐ¸Ð½ÐºÐ¸ Ð¿Ð¾ Ð·Ð°Ð¿ÑÐ¾ÑÑ Ð¼Ð°ÐºÑÐ¸Ð¼ Ð³Ð¾ÑÑÐºÐ¸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ÐÐ°ÑÑÐ¸Ð½ÐºÐ¸ Ð¿Ð¾ Ð·Ð°Ð¿ÑÐ¾ÑÑ Ð¼Ð°ÐºÑÐ¸Ð¼ Ð³Ð¾ÑÑÐºÐ¸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ÐÐ°ÑÑÐ¸Ð½ÐºÐ¸ Ð¿Ð¾ Ð·Ð°Ð¿ÑÐ¾ÑÑ Ð¼Ð°ÐºÑÐ¸Ð¼ Ð³Ð¾ÑÑÐºÐ¸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ÐÐ°ÑÑÐ¸Ð½ÐºÐ¸ Ð¿Ð¾ Ð·Ð°Ð¿ÑÐ¾ÑÑ Ð¼Ð°ÐºÑÐ¸Ð¼ Ð³Ð¾ÑÑÐºÐ¸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advTm="2012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ÐÐ°ÑÑÐ¸Ð½ÐºÐ¸ Ð¿Ð¾ Ð·Ð°Ð¿ÑÐ¾ÑÑ Ð¼Ð°ÐºÑÐ¸Ð¼ Ð³Ð¾ÑÑÐºÐ¸Ð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2020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6" name="Picture 8" descr="ÐÐ°ÑÑÐ¸Ð½ÐºÐ¸ Ð¿Ð¾ Ð·Ð°Ð¿ÑÐ¾ÑÑ Ð¼Ð°ÐºÑÐ¸Ð¼ Ð³Ð¾ÑÑÐºÐ¸Ð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263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ÐÐ°ÑÑÐ¸Ð½ÐºÐ¸ Ð¿Ð¾ Ð·Ð°Ð¿ÑÐ¾ÑÑ Ð¼Ð°ÐºÑÐ¸Ð¼ Ð³Ð¾ÑÑÐºÐ¸Ð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460432" cy="6768752"/>
          </a:xfrm>
          <a:prstGeom prst="rect">
            <a:avLst/>
          </a:prstGeom>
          <a:noFill/>
        </p:spPr>
      </p:pic>
    </p:spTree>
  </p:cSld>
  <p:clrMapOvr>
    <a:masterClrMapping/>
  </p:clrMapOvr>
  <p:transition advTm="2023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</TotalTime>
  <Words>0</Words>
  <Application>Microsoft Office PowerPoint</Application>
  <PresentationFormat>Экран (4:3)</PresentationFormat>
  <Paragraphs>0</Paragraphs>
  <Slides>20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</dc:creator>
  <cp:lastModifiedBy>каб</cp:lastModifiedBy>
  <cp:revision>3</cp:revision>
  <dcterms:created xsi:type="dcterms:W3CDTF">2018-03-27T03:56:56Z</dcterms:created>
  <dcterms:modified xsi:type="dcterms:W3CDTF">2018-03-28T02:37:33Z</dcterms:modified>
</cp:coreProperties>
</file>