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58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22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EA34F2-014D-43D7-8288-802FDD1A225B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DEF5F7-BBA9-4963-A939-450A9D8879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A34F2-014D-43D7-8288-802FDD1A225B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DEF5F7-BBA9-4963-A939-450A9D8879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A34F2-014D-43D7-8288-802FDD1A225B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DEF5F7-BBA9-4963-A939-450A9D8879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A34F2-014D-43D7-8288-802FDD1A225B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DEF5F7-BBA9-4963-A939-450A9D88793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A34F2-014D-43D7-8288-802FDD1A225B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DEF5F7-BBA9-4963-A939-450A9D88793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A34F2-014D-43D7-8288-802FDD1A225B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DEF5F7-BBA9-4963-A939-450A9D88793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A34F2-014D-43D7-8288-802FDD1A225B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DEF5F7-BBA9-4963-A939-450A9D8879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A34F2-014D-43D7-8288-802FDD1A225B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DEF5F7-BBA9-4963-A939-450A9D88793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A34F2-014D-43D7-8288-802FDD1A225B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DEF5F7-BBA9-4963-A939-450A9D8879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>
            <a:extLst/>
          </a:lstStyle>
          <a:p>
            <a:fld id="{CFEA34F2-014D-43D7-8288-802FDD1A225B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DEF5F7-BBA9-4963-A939-450A9D8879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EA34F2-014D-43D7-8288-802FDD1A225B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DEF5F7-BBA9-4963-A939-450A9D88793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EA34F2-014D-43D7-8288-802FDD1A225B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EDEF5F7-BBA9-4963-A939-450A9D88793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42900" y="8676456"/>
            <a:ext cx="6172200" cy="467544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133164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Кроссворд «Народная кукла»</a:t>
            </a:r>
            <a:endParaRPr lang="ru-RU" sz="3200" dirty="0"/>
          </a:p>
        </p:txBody>
      </p:sp>
      <p:pic>
        <p:nvPicPr>
          <p:cNvPr id="4" name="Рисунок 3" descr="Кроссворд для детей подготовительной группы по теме «Народная кукла»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759902"/>
            <a:ext cx="5270500" cy="5624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981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 flipV="1">
            <a:off x="342900" y="8009722"/>
            <a:ext cx="6172200" cy="90669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42900" y="323529"/>
            <a:ext cx="6172200" cy="5328591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effectLst/>
              </a:rPr>
              <a:t>Кроссворд</a:t>
            </a:r>
            <a:br>
              <a:rPr lang="ru-RU" sz="3600" dirty="0" smtClean="0">
                <a:effectLst/>
              </a:rPr>
            </a:br>
            <a:r>
              <a:rPr lang="ru-RU" sz="3600" dirty="0" smtClean="0">
                <a:effectLst/>
              </a:rPr>
              <a:t>«Народная кукла»</a:t>
            </a:r>
            <a:br>
              <a:rPr lang="ru-RU" sz="3600" dirty="0" smtClean="0">
                <a:effectLst/>
              </a:rPr>
            </a:br>
            <a:endParaRPr lang="ru-RU" sz="2000" dirty="0">
              <a:effectLst/>
            </a:endParaRPr>
          </a:p>
        </p:txBody>
      </p:sp>
      <p:pic>
        <p:nvPicPr>
          <p:cNvPr id="4" name="Рисунок 3" descr="https://avatars.mds.yandex.net/get-zen_doc/1101166/pub_5cff50b45e041200afdae44f_5cff515adbeaba00b08b5438/scale_120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4572000"/>
            <a:ext cx="3168352" cy="252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Мои документы\Никита дача 2015 год\посдравления с2017\s1200[1] (10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056" y="6156176"/>
            <a:ext cx="2660080" cy="266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556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539552"/>
            <a:ext cx="6172200" cy="835292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</a:t>
            </a:r>
            <a:r>
              <a:rPr lang="ru-RU" sz="2400" dirty="0"/>
              <a:t>. </a:t>
            </a:r>
            <a:r>
              <a:rPr lang="ru-RU" sz="2400" b="1" dirty="0"/>
              <a:t>Кукла — мешочек с крупой</a:t>
            </a:r>
            <a:r>
              <a:rPr lang="ru-RU" sz="2400" dirty="0"/>
              <a:t>.</a:t>
            </a:r>
          </a:p>
          <a:p>
            <a:r>
              <a:rPr lang="ru-RU" sz="2400" dirty="0" smtClean="0"/>
              <a:t>2. </a:t>
            </a:r>
            <a:r>
              <a:rPr lang="ru-RU" sz="2400" b="1" dirty="0" smtClean="0"/>
              <a:t>Куколка</a:t>
            </a:r>
            <a:r>
              <a:rPr lang="ru-RU" sz="2400" dirty="0" smtClean="0"/>
              <a:t> с длинными ушками, которую надевают на пальчик.</a:t>
            </a:r>
          </a:p>
          <a:p>
            <a:r>
              <a:rPr lang="ru-RU" sz="2400" dirty="0" smtClean="0"/>
              <a:t>3</a:t>
            </a:r>
            <a:r>
              <a:rPr lang="ru-RU" sz="2400" dirty="0"/>
              <a:t>. Две </a:t>
            </a:r>
            <a:r>
              <a:rPr lang="ru-RU" sz="2400" b="1" dirty="0"/>
              <a:t>куклы</a:t>
            </a:r>
            <a:r>
              <a:rPr lang="ru-RU" sz="2400" dirty="0"/>
              <a:t>: невеста и жених.</a:t>
            </a:r>
          </a:p>
          <a:p>
            <a:r>
              <a:rPr lang="ru-RU" sz="2400" dirty="0"/>
              <a:t>4. </a:t>
            </a:r>
            <a:r>
              <a:rPr lang="ru-RU" sz="2400" b="1" dirty="0"/>
              <a:t>Кукла</a:t>
            </a:r>
            <a:r>
              <a:rPr lang="ru-RU" sz="2400" dirty="0"/>
              <a:t>, помогающая варить кашу.</a:t>
            </a:r>
          </a:p>
          <a:p>
            <a:r>
              <a:rPr lang="ru-RU" sz="2400" dirty="0"/>
              <a:t>5. Эту </a:t>
            </a:r>
            <a:r>
              <a:rPr lang="ru-RU" sz="2400" b="1" dirty="0"/>
              <a:t>куколку</a:t>
            </a:r>
            <a:r>
              <a:rPr lang="ru-RU" sz="2400" dirty="0"/>
              <a:t> подвешивали над колыбелькой.</a:t>
            </a:r>
          </a:p>
          <a:p>
            <a:r>
              <a:rPr lang="ru-RU" sz="2400" dirty="0"/>
              <a:t>6. </a:t>
            </a:r>
            <a:r>
              <a:rPr lang="ru-RU" sz="2400" b="1" dirty="0"/>
              <a:t>Кукла</a:t>
            </a:r>
            <a:r>
              <a:rPr lang="ru-RU" sz="2400" dirty="0"/>
              <a:t>, которую делали на приход весны.</a:t>
            </a:r>
          </a:p>
          <a:p>
            <a:r>
              <a:rPr lang="ru-RU" sz="2400" dirty="0"/>
              <a:t>7. Подарок на рождество.</a:t>
            </a:r>
          </a:p>
          <a:p>
            <a:r>
              <a:rPr lang="ru-RU" sz="2400" dirty="0"/>
              <a:t>8. </a:t>
            </a:r>
            <a:r>
              <a:rPr lang="ru-RU" sz="2400" b="1" dirty="0"/>
              <a:t>Кукла</a:t>
            </a:r>
            <a:r>
              <a:rPr lang="ru-RU" sz="2400" dirty="0"/>
              <a:t>, у которой десять рук.</a:t>
            </a:r>
          </a:p>
          <a:p>
            <a:r>
              <a:rPr lang="ru-RU" sz="2400" dirty="0"/>
              <a:t>9.</a:t>
            </a:r>
            <a:r>
              <a:rPr lang="ru-RU" sz="2400" b="1" dirty="0"/>
              <a:t> Куколка </a:t>
            </a:r>
            <a:r>
              <a:rPr lang="ru-RU" sz="2400" dirty="0"/>
              <a:t>добрых вестей, о которых она </a:t>
            </a:r>
            <a:r>
              <a:rPr lang="ru-RU" sz="2400" i="1" dirty="0"/>
              <a:t>«звонит»</a:t>
            </a:r>
            <a:r>
              <a:rPr lang="ru-RU" sz="2400" dirty="0"/>
              <a:t>.</a:t>
            </a:r>
          </a:p>
          <a:p>
            <a:r>
              <a:rPr lang="ru-RU" sz="2400" dirty="0"/>
              <a:t>10. </a:t>
            </a:r>
            <a:r>
              <a:rPr lang="ru-RU" sz="2400" b="1" dirty="0"/>
              <a:t>Кукла</a:t>
            </a:r>
            <a:r>
              <a:rPr lang="ru-RU" sz="2400" dirty="0"/>
              <a:t>, в основе которой столик.</a:t>
            </a:r>
          </a:p>
          <a:p>
            <a:r>
              <a:rPr lang="ru-RU" sz="2400" dirty="0"/>
              <a:t>11. </a:t>
            </a:r>
            <a:r>
              <a:rPr lang="ru-RU" sz="2400" b="1" dirty="0"/>
              <a:t>Куколка</a:t>
            </a:r>
            <a:r>
              <a:rPr lang="ru-RU" sz="2400" dirty="0"/>
              <a:t> с крылышками и клювом.</a:t>
            </a:r>
          </a:p>
          <a:p>
            <a:r>
              <a:rPr lang="ru-RU" sz="2400" dirty="0"/>
              <a:t>12. </a:t>
            </a:r>
            <a:r>
              <a:rPr lang="ru-RU" sz="2400" dirty="0" smtClean="0"/>
              <a:t>Спеленатый </a:t>
            </a:r>
            <a:r>
              <a:rPr lang="ru-RU" sz="2400" dirty="0"/>
              <a:t>младенец.</a:t>
            </a:r>
          </a:p>
          <a:p>
            <a:r>
              <a:rPr lang="ru-RU" sz="2400" dirty="0"/>
              <a:t>13. </a:t>
            </a:r>
            <a:r>
              <a:rPr lang="ru-RU" sz="2400" b="1" dirty="0"/>
              <a:t>Куколка</a:t>
            </a:r>
            <a:r>
              <a:rPr lang="ru-RU" sz="2400" dirty="0"/>
              <a:t> - насекомое.</a:t>
            </a:r>
          </a:p>
          <a:p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42900" y="-324544"/>
            <a:ext cx="6172200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90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</TotalTime>
  <Words>8</Words>
  <Application>Microsoft Office PowerPoint</Application>
  <PresentationFormat>Экран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Открытая</vt:lpstr>
      <vt:lpstr>Кроссворд «Народная кукла»</vt:lpstr>
      <vt:lpstr>Кроссворд «Народная кукла»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Кроссворд «Народная кукла»</dc:title>
  <dc:creator>Михаил</dc:creator>
  <cp:lastModifiedBy>Михаил</cp:lastModifiedBy>
  <cp:revision>8</cp:revision>
  <dcterms:created xsi:type="dcterms:W3CDTF">2020-04-30T05:11:03Z</dcterms:created>
  <dcterms:modified xsi:type="dcterms:W3CDTF">2021-12-25T12:43:27Z</dcterms:modified>
</cp:coreProperties>
</file>