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66" r:id="rId15"/>
    <p:sldId id="267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5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5794E-DA48-4613-9A66-13BEA5DF788F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A81DD-872D-4333-9A4E-08E8CD318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6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A81DD-872D-4333-9A4E-08E8CD31879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9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5F0A86-F8B8-4949-BF82-F5D3A22B6BA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C93C112-AA7A-4AAA-A1EC-240BAC76B3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0A86-F8B8-4949-BF82-F5D3A22B6BA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C112-AA7A-4AAA-A1EC-240BAC76B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0A86-F8B8-4949-BF82-F5D3A22B6BA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C112-AA7A-4AAA-A1EC-240BAC76B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5F0A86-F8B8-4949-BF82-F5D3A22B6BA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93C112-AA7A-4AAA-A1EC-240BAC76B3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5F0A86-F8B8-4949-BF82-F5D3A22B6BA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C93C112-AA7A-4AAA-A1EC-240BAC76B3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0A86-F8B8-4949-BF82-F5D3A22B6BA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C112-AA7A-4AAA-A1EC-240BAC76B3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0A86-F8B8-4949-BF82-F5D3A22B6BA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C112-AA7A-4AAA-A1EC-240BAC76B3C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5F0A86-F8B8-4949-BF82-F5D3A22B6BA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93C112-AA7A-4AAA-A1EC-240BAC76B3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0A86-F8B8-4949-BF82-F5D3A22B6BA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C112-AA7A-4AAA-A1EC-240BAC76B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5F0A86-F8B8-4949-BF82-F5D3A22B6BA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93C112-AA7A-4AAA-A1EC-240BAC76B3C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5F0A86-F8B8-4949-BF82-F5D3A22B6BA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93C112-AA7A-4AAA-A1EC-240BAC76B3C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5F0A86-F8B8-4949-BF82-F5D3A22B6BA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93C112-AA7A-4AAA-A1EC-240BAC76B3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2132856"/>
            <a:ext cx="59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Конкурс ребусов и шарад «Занимательная биология»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733256"/>
            <a:ext cx="7467600" cy="740696"/>
          </a:xfrm>
        </p:spPr>
        <p:txBody>
          <a:bodyPr/>
          <a:lstStyle/>
          <a:p>
            <a:r>
              <a:rPr lang="ru-RU" dirty="0" smtClean="0"/>
              <a:t>Кобра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06798" cy="536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1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733256"/>
            <a:ext cx="7467600" cy="740696"/>
          </a:xfrm>
        </p:spPr>
        <p:txBody>
          <a:bodyPr/>
          <a:lstStyle/>
          <a:p>
            <a:r>
              <a:rPr lang="ru-RU" dirty="0" smtClean="0"/>
              <a:t>Аист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8" y="188640"/>
            <a:ext cx="852851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805264"/>
            <a:ext cx="7467600" cy="668688"/>
          </a:xfrm>
        </p:spPr>
        <p:txBody>
          <a:bodyPr/>
          <a:lstStyle/>
          <a:p>
            <a:r>
              <a:rPr lang="ru-RU" dirty="0" smtClean="0"/>
              <a:t>Крот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71684" cy="527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517232"/>
            <a:ext cx="7467600" cy="956720"/>
          </a:xfrm>
        </p:spPr>
        <p:txBody>
          <a:bodyPr/>
          <a:lstStyle/>
          <a:p>
            <a:r>
              <a:rPr lang="ru-RU" dirty="0" smtClean="0"/>
              <a:t>Кабан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" y="0"/>
            <a:ext cx="8666906" cy="511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2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805264"/>
            <a:ext cx="7467600" cy="668688"/>
          </a:xfrm>
        </p:spPr>
        <p:txBody>
          <a:bodyPr/>
          <a:lstStyle/>
          <a:p>
            <a:r>
              <a:rPr lang="ru-RU" dirty="0" smtClean="0"/>
              <a:t>Фотосинтез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80473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0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733256"/>
            <a:ext cx="7467600" cy="740696"/>
          </a:xfrm>
        </p:spPr>
        <p:txBody>
          <a:bodyPr/>
          <a:lstStyle/>
          <a:p>
            <a:r>
              <a:rPr lang="ru-RU" dirty="0" smtClean="0"/>
              <a:t>Соцветие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306798" cy="536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81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301208"/>
            <a:ext cx="7467600" cy="1172744"/>
          </a:xfrm>
        </p:spPr>
        <p:txBody>
          <a:bodyPr/>
          <a:lstStyle/>
          <a:p>
            <a:r>
              <a:rPr lang="ru-RU" dirty="0" smtClean="0"/>
              <a:t>Хомяк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39966" cy="372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1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805264"/>
            <a:ext cx="7467600" cy="668688"/>
          </a:xfrm>
        </p:spPr>
        <p:txBody>
          <a:bodyPr/>
          <a:lstStyle/>
          <a:p>
            <a:r>
              <a:rPr lang="ru-RU" dirty="0" smtClean="0"/>
              <a:t>Гусеница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48" y="848633"/>
            <a:ext cx="6768752" cy="301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15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805264"/>
            <a:ext cx="7467600" cy="668688"/>
          </a:xfrm>
        </p:spPr>
        <p:txBody>
          <a:bodyPr/>
          <a:lstStyle/>
          <a:p>
            <a:r>
              <a:rPr lang="ru-RU" dirty="0" smtClean="0"/>
              <a:t>Ананас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45726"/>
            <a:ext cx="6408712" cy="482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6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661248"/>
            <a:ext cx="7467600" cy="812704"/>
          </a:xfrm>
        </p:spPr>
        <p:txBody>
          <a:bodyPr/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22877"/>
            <a:ext cx="5328592" cy="392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5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589240"/>
            <a:ext cx="7467600" cy="884712"/>
          </a:xfrm>
        </p:spPr>
        <p:txBody>
          <a:bodyPr/>
          <a:lstStyle/>
          <a:p>
            <a:r>
              <a:rPr lang="ru-RU" dirty="0" smtClean="0"/>
              <a:t>моллюск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4" y="33924"/>
            <a:ext cx="7821306" cy="505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72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16"/>
            <a:ext cx="8229600" cy="1143000"/>
          </a:xfrm>
        </p:spPr>
        <p:txBody>
          <a:bodyPr/>
          <a:lstStyle/>
          <a:p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Биологические 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шарады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2260848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«Л» - на севере живёт, быстро нарты он везёт. С «С» - бывает после лета, время года, дети, это.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2304256" cy="33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150128"/>
            <a:ext cx="1944216" cy="33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274259"/>
            <a:ext cx="16525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7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Биологические шарады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буквой «Р» в саду расцветает,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Тех кто не ест, с буквой «К» забодает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18002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424" y="3429000"/>
            <a:ext cx="2005976" cy="30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0905" y="4597697"/>
            <a:ext cx="16525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33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Биологические шарады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kern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буквой «И» - фонтан пускает,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kern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Сливки с буквой «О» лакает.</a:t>
            </a:r>
          </a:p>
          <a:p>
            <a:pPr marL="0" indent="0" algn="ctr">
              <a:buNone/>
            </a:pPr>
            <a:endParaRPr lang="ru-RU" sz="4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201622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18002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293096"/>
            <a:ext cx="1656184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2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Биологические шарады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1"/>
            <a:ext cx="8579296" cy="2260848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kern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400" kern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буквой «Р» - он в облаках </a:t>
            </a:r>
            <a:r>
              <a:rPr lang="ru-RU" sz="4400" kern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парит,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kern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400" kern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буквой «С» - упрямством знаменит.</a:t>
            </a:r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18002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17281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912" y="4581128"/>
            <a:ext cx="16525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0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Биологические шарады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704" y="1662278"/>
            <a:ext cx="8579296" cy="1684784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kern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буквой «Р» - я задом пячусь,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kern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буквой «М» - я в булке прячусь</a:t>
            </a:r>
            <a:r>
              <a:rPr lang="ru-RU" sz="4400" kern="1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6544" y="3346116"/>
            <a:ext cx="177730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323" y="3429000"/>
            <a:ext cx="1806550" cy="306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481" y="4423118"/>
            <a:ext cx="1652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15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94122"/>
          </a:xfrm>
        </p:spPr>
        <p:txBody>
          <a:bodyPr/>
          <a:lstStyle/>
          <a:p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Биологические шарады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первой «С» - огромная я птица, что летать не может научиться.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первой «Ш» - меня должны все знать: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Вальсов много ведь сумел я написать.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2304256" cy="34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181008"/>
            <a:ext cx="2304256" cy="34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912" y="4389653"/>
            <a:ext cx="1652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1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Биологические шарады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20882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Первый в бутылку легко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залезает, тщательно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стенки её отмывает.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вторым на рыбалку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идём, клюнет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когда на крючок он, мы ждём.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140969"/>
            <a:ext cx="2305050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913" y="4557626"/>
            <a:ext cx="1652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140969"/>
            <a:ext cx="230965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5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Биологические шарады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2376264"/>
          </a:xfrm>
        </p:spPr>
        <p:txBody>
          <a:bodyPr/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буквой «Р» -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помощник-автомат, труд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любой он облегчить вам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рад.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буквой «Х» - его имеет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слон, знаменит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длиной своею он.</a:t>
            </a:r>
          </a:p>
          <a:p>
            <a:pPr marL="0" indent="0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2315330" cy="362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913" y="4365104"/>
            <a:ext cx="1652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448272" cy="37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4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Биологические шарады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71600"/>
            <a:ext cx="8364835" cy="1377280"/>
          </a:xfrm>
        </p:spPr>
        <p:txBody>
          <a:bodyPr>
            <a:no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 «Г» - я хищник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полосатый, вашим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кошкам брат,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ребята.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без «Г» - я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учрежденье, всё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мишенях помещенье.</a:t>
            </a:r>
          </a:p>
          <a:p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86" y="2780928"/>
            <a:ext cx="2316163" cy="389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153344"/>
            <a:ext cx="1652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844332"/>
            <a:ext cx="2316163" cy="383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1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949280"/>
            <a:ext cx="7467600" cy="720080"/>
          </a:xfrm>
        </p:spPr>
        <p:txBody>
          <a:bodyPr/>
          <a:lstStyle/>
          <a:p>
            <a:r>
              <a:rPr lang="ru-RU" dirty="0" smtClean="0"/>
              <a:t>Подснежник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539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3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165304"/>
            <a:ext cx="7467600" cy="692696"/>
          </a:xfrm>
        </p:spPr>
        <p:txBody>
          <a:bodyPr/>
          <a:lstStyle/>
          <a:p>
            <a:r>
              <a:rPr lang="ru-RU" dirty="0" smtClean="0"/>
              <a:t>Кукуруза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06798" cy="536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805264"/>
            <a:ext cx="7467600" cy="668688"/>
          </a:xfrm>
        </p:spPr>
        <p:txBody>
          <a:bodyPr/>
          <a:lstStyle/>
          <a:p>
            <a:r>
              <a:rPr lang="ru-RU" dirty="0" smtClean="0"/>
              <a:t>Организм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195302" cy="529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9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877272"/>
            <a:ext cx="7467600" cy="596680"/>
          </a:xfrm>
        </p:spPr>
        <p:txBody>
          <a:bodyPr/>
          <a:lstStyle/>
          <a:p>
            <a:r>
              <a:rPr lang="ru-RU" dirty="0" smtClean="0"/>
              <a:t>Помидор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18294" cy="543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0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877272"/>
            <a:ext cx="7467600" cy="596680"/>
          </a:xfrm>
        </p:spPr>
        <p:txBody>
          <a:bodyPr/>
          <a:lstStyle/>
          <a:p>
            <a:r>
              <a:rPr lang="ru-RU" dirty="0" smtClean="0"/>
              <a:t>Помидор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04947" cy="510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57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877272"/>
            <a:ext cx="7467600" cy="596680"/>
          </a:xfrm>
        </p:spPr>
        <p:txBody>
          <a:bodyPr/>
          <a:lstStyle/>
          <a:p>
            <a:r>
              <a:rPr lang="ru-RU" dirty="0" smtClean="0"/>
              <a:t>Лягушка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972309" cy="514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0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805264"/>
            <a:ext cx="7467600" cy="668688"/>
          </a:xfrm>
        </p:spPr>
        <p:txBody>
          <a:bodyPr/>
          <a:lstStyle/>
          <a:p>
            <a:r>
              <a:rPr lang="ru-RU" dirty="0" smtClean="0"/>
              <a:t>Лишайник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0757"/>
            <a:ext cx="780473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43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274</Words>
  <Application>Microsoft Office PowerPoint</Application>
  <PresentationFormat>Экран (4:3)</PresentationFormat>
  <Paragraphs>47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Биологические шарады</vt:lpstr>
      <vt:lpstr>Биологические шарады</vt:lpstr>
      <vt:lpstr>Биологические шарады</vt:lpstr>
      <vt:lpstr>Биологические шарады</vt:lpstr>
      <vt:lpstr>Биологические шарады</vt:lpstr>
      <vt:lpstr>Биологические шарады</vt:lpstr>
      <vt:lpstr>Биологические шарады</vt:lpstr>
      <vt:lpstr>Биологические шарады</vt:lpstr>
      <vt:lpstr>Биологические шарады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Ребусы по биологии</dc:title>
  <dc:creator>Admin</dc:creator>
  <cp:lastModifiedBy>Мария</cp:lastModifiedBy>
  <cp:revision>11</cp:revision>
  <dcterms:created xsi:type="dcterms:W3CDTF">2018-11-13T17:17:00Z</dcterms:created>
  <dcterms:modified xsi:type="dcterms:W3CDTF">2022-11-02T10:41:55Z</dcterms:modified>
</cp:coreProperties>
</file>