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5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5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4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406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0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71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93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6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0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7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1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9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2AFFE3-FF0B-4E9F-822D-216E94E30D7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D125377-2D6C-4A4B-9BBE-6501A52AB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66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738" y="-109351"/>
            <a:ext cx="10628313" cy="215796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 правополушарного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рисования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13" y="2242039"/>
            <a:ext cx="7932361" cy="425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398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657865" cy="150706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Итак, правополушарная живопись - современное, интересное, полезное и очень востребованное направление творчества, доступное каждому!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072662"/>
            <a:ext cx="10490811" cy="322840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Рисование с помощью этого метода подходит детям от 5 лет и взрослым любого возраста. Справятся все без исключения!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Этот метод позволяет не только быстро научиться рисовать, но и научиться видеть - развивается навык, необходимый каждому художнику. Ученики начинают замечать разнообразие оттенков окружающих объектов (листвы, неба и др.), обращают внимание на причудливые формы (деревьев и др.) - вообще начинают смотреть на мир другими глазами!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Также, благодаря работе правого полушария, развивается креативное мышление - способность принимать нестандартные решения, генерировать идеи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1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978" y="439615"/>
            <a:ext cx="7886698" cy="580823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Метод правополушарного рисования основан на работах Роджера </a:t>
            </a:r>
            <a:r>
              <a:rPr lang="ru-RU" sz="32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Сперри</a:t>
            </a:r>
            <a:r>
              <a:rPr lang="ru-RU" sz="3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изучал деятельность правого и левого полушарий головного мозга и, совместно с другими нейрофизиологами, получил Нобелевскую премию в 1981 году “За открытия, касающиеся функциональной специализации полушарий головного мозга”. Он выяснил, что правое и левое полушария головного мозга выполняют разные функции. </a:t>
            </a:r>
            <a:endParaRPr lang="ru-RU" sz="3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976" y="1679054"/>
            <a:ext cx="3710354" cy="2622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820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860" y="453294"/>
            <a:ext cx="5584702" cy="2958121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Левое полушарие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головного мозга отвечает за аналитическое мышление (логика и анализ), тогда как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правое полушарие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отвечает за воображение, творческие способности, возможность мечтать и фантазировать.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15" y="3868615"/>
            <a:ext cx="10691447" cy="212578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Есть особенности восприятия информации каждым полушарием: левое полушарие воспринимает информацию поэтапно, последовательно, правое - способно воспринимать разнообразную информацию одновременно.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182" y="338629"/>
            <a:ext cx="4506320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1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0" y="310913"/>
            <a:ext cx="10833713" cy="61778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84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130326" cy="3615267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Важно понимать, что полушария головного мозга работают всегда одновременно, при этом по-разному обрабатывая информацию. Например, за восприятие речи в большей степени отвечает левое полушарие, однако интонации, эмоциональность, жесты и мимику воспринимает правое полушарие. Для решения одних задач доминирует левое полушарие, других - правое, для третьих - полушария участвуют в равной степени. </a:t>
            </a:r>
          </a:p>
        </p:txBody>
      </p:sp>
    </p:spTree>
    <p:extLst>
      <p:ext uri="{BB962C8B-B14F-4D97-AF65-F5344CB8AC3E}">
        <p14:creationId xmlns:p14="http://schemas.microsoft.com/office/powerpoint/2010/main" val="1880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546" y="-61546"/>
            <a:ext cx="9653954" cy="17408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Чем отличается правополушарное и левополушарное рисование?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361" y="1178169"/>
            <a:ext cx="10348546" cy="5143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Левополушарное рисование (рисование в “Л-режиме) - это рисование по строгим правилам (академический рисунок). Ученик чётко представляет себе, что в итоге у него должно получиться. Обучение такому рисованию длительное - ученики обучаются в художественных школах, училищах и ВУЗах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Правополушарное рисование (рисование в “П-режиме”) - спонтанное, интуитивное. Нет чётких правил - человек рисует так, как чувствует. Этому рисованию не нужно обучаться долгие годы, каждый человек способен сразу начать рисовать и получать положительные эмоции.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Также правополушарное рисование можно отнести к методикам арт-терапии - оно даёт огромный заряд энергии, воодушевления, подъём настроения.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9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6639780" cy="4879731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Основоположницей правополушарного рисования стала американка Бетти Эдвардс. Суть метода она раскрыла в книге “Откройте в себе художника”, которая помогла миллионам людей начать рисовать. 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Бетти Эдвардс предлагала упражнения именно для рисования карандашом. Позже её методику трансформировали в правополушарную (интуитивную) живопись, дополнив приёмами Боба Росса.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475" r="6811"/>
          <a:stretch/>
        </p:blipFill>
        <p:spPr>
          <a:xfrm>
            <a:off x="7702062" y="483577"/>
            <a:ext cx="3987940" cy="465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422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Особенности правополушарной живописи: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 время занятий включается правополушарный режим с помощью различных приёмов: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создание фона необычным образом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рисование руками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“стирание границ” - выход за края листа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рисование “вверх ногами”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выбор тех цветов, которые подсказывает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интуиция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данный момент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выполнение специальных упражнений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рисование под музыку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увеличение скорости рисования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324" y="1696915"/>
            <a:ext cx="4070839" cy="4070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27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489" y="105508"/>
            <a:ext cx="8534400" cy="317402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Особенности правополушарной живописи: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Таким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образом, правополушарная живопись позволяет людям преодолеть страхи, справиться со своими негативными установками и начать рисовать. Те, кто начинают творить в технике правополушарной живописи, позже с лёгкостью осваивают написание картин маслом.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177" y="2974574"/>
            <a:ext cx="3348606" cy="3531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315495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</TotalTime>
  <Words>291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Wingdings 3</vt:lpstr>
      <vt:lpstr>Сектор</vt:lpstr>
      <vt:lpstr>Метод правополушарного       рисования</vt:lpstr>
      <vt:lpstr>Презентация PowerPoint</vt:lpstr>
      <vt:lpstr>Левое полушарие головного мозга отвечает за аналитическое мышление (логика и анализ), тогда как правое полушарие отвечает за воображение, творческие способности, возможность мечтать и фантазировать.  </vt:lpstr>
      <vt:lpstr>Презентация PowerPoint</vt:lpstr>
      <vt:lpstr>Презентация PowerPoint</vt:lpstr>
      <vt:lpstr>Чем отличается правополушарное и левополушарное рисование?</vt:lpstr>
      <vt:lpstr>Презентация PowerPoint</vt:lpstr>
      <vt:lpstr>Презентация PowerPoint</vt:lpstr>
      <vt:lpstr>Презентация PowerPoint</vt:lpstr>
      <vt:lpstr>Итак, правополушарная живопись - современное, интересное, полезное и очень востребованное направление творчества, доступное каждому!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правополушарного       рисования</dc:title>
  <dc:creator>Татьяна Сурина</dc:creator>
  <cp:lastModifiedBy>Татьяна Сурина</cp:lastModifiedBy>
  <cp:revision>4</cp:revision>
  <dcterms:created xsi:type="dcterms:W3CDTF">2023-11-11T08:54:16Z</dcterms:created>
  <dcterms:modified xsi:type="dcterms:W3CDTF">2023-11-11T09:27:36Z</dcterms:modified>
</cp:coreProperties>
</file>