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5" r:id="rId4"/>
    <p:sldId id="259" r:id="rId5"/>
    <p:sldId id="261" r:id="rId6"/>
    <p:sldId id="263" r:id="rId7"/>
    <p:sldId id="26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F24D2-722C-4845-ADE9-3F3FD0EAAEBE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3094B6-B5A4-4ECD-8246-17DE49DCACF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094B6-B5A4-4ECD-8246-17DE49DCACF6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D3049-F01E-4DF8-AB4C-5A24DD059A91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F12F2-505B-40B9-9609-E1AD8FA824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D3049-F01E-4DF8-AB4C-5A24DD059A91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F12F2-505B-40B9-9609-E1AD8FA824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D3049-F01E-4DF8-AB4C-5A24DD059A91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F12F2-505B-40B9-9609-E1AD8FA824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D3049-F01E-4DF8-AB4C-5A24DD059A91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F12F2-505B-40B9-9609-E1AD8FA824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D3049-F01E-4DF8-AB4C-5A24DD059A91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F12F2-505B-40B9-9609-E1AD8FA824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D3049-F01E-4DF8-AB4C-5A24DD059A91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F12F2-505B-40B9-9609-E1AD8FA824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D3049-F01E-4DF8-AB4C-5A24DD059A91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F12F2-505B-40B9-9609-E1AD8FA824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D3049-F01E-4DF8-AB4C-5A24DD059A91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F12F2-505B-40B9-9609-E1AD8FA824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D3049-F01E-4DF8-AB4C-5A24DD059A91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F12F2-505B-40B9-9609-E1AD8FA824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D3049-F01E-4DF8-AB4C-5A24DD059A91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F12F2-505B-40B9-9609-E1AD8FA824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D3049-F01E-4DF8-AB4C-5A24DD059A91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F12F2-505B-40B9-9609-E1AD8FA824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D3049-F01E-4DF8-AB4C-5A24DD059A91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F12F2-505B-40B9-9609-E1AD8FA824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Увеличить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51666">
            <a:off x="448898" y="4137708"/>
            <a:ext cx="2206974" cy="2314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Увеличить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31036">
            <a:off x="6347802" y="339367"/>
            <a:ext cx="2146224" cy="2349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Увеличить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30560">
            <a:off x="579925" y="272301"/>
            <a:ext cx="2088232" cy="2409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Увеличить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39613">
            <a:off x="6477951" y="4245349"/>
            <a:ext cx="2016224" cy="2109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Увеличить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116632"/>
            <a:ext cx="2016224" cy="2232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Увеличить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35896" y="4149080"/>
            <a:ext cx="1961639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504447" y="2967335"/>
            <a:ext cx="81351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Удивительный </a:t>
            </a:r>
            <a:r>
              <a:rPr lang="ru-RU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Арчимбольдо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Джузеппе </a:t>
            </a:r>
            <a:r>
              <a:rPr lang="ru-RU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Арчимбольдо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( 1527 – 1593 г.)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Увеличить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1600200"/>
            <a:ext cx="3960439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2" descr="замо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700808"/>
            <a:ext cx="3384375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Увеличить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102218">
            <a:off x="208320" y="191604"/>
            <a:ext cx="2880320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Увеличить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96801">
            <a:off x="5988755" y="258957"/>
            <a:ext cx="2880320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Увеличить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3501008"/>
            <a:ext cx="2892479" cy="3262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Увеличить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573016"/>
            <a:ext cx="2880320" cy="3168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80928"/>
            <a:ext cx="6408712" cy="792088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Цикл картин «Стихии»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Рисунок 1" descr="03S0367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2928958" cy="3519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Рисунок 5" descr="Арчимбольдо Джузепп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484784"/>
            <a:ext cx="4000528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743400" y="692696"/>
            <a:ext cx="540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Narrow" pitchFamily="34" charset="0"/>
                <a:ea typeface="Times New Roman" pitchFamily="18" charset="0"/>
                <a:cs typeface="PragmaticaKMM"/>
              </a:rPr>
              <a:t>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Император Рудольф II. 1594 год.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07504" y="3933056"/>
            <a:ext cx="424847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715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Narrow" pitchFamily="34" charset="0"/>
                <a:ea typeface="Times New Roman" pitchFamily="18" charset="0"/>
              </a:rPr>
              <a:t>                                                                        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71525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Портрет Рудольфа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II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около 1591г.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715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Замок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Скоклостер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Швеция.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7152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«Времена года»</a:t>
            </a:r>
            <a:endParaRPr lang="ru-RU" sz="4800" dirty="0">
              <a:solidFill>
                <a:srgbClr val="C00000"/>
              </a:solidFill>
            </a:endParaRPr>
          </a:p>
        </p:txBody>
      </p:sp>
      <p:pic>
        <p:nvPicPr>
          <p:cNvPr id="16385" name="Рисунок 4" descr="Арчимбольд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71611"/>
            <a:ext cx="3429024" cy="4066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79512" y="5661248"/>
            <a:ext cx="3816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Calibri" pitchFamily="34" charset="0"/>
              </a:rPr>
              <a:t>  </a:t>
            </a:r>
            <a:r>
              <a:rPr lang="ru-RU" sz="2400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«ОСЕНЬ». </a:t>
            </a:r>
            <a:endParaRPr lang="ru-RU" sz="2400" dirty="0" smtClean="0">
              <a:solidFill>
                <a:srgbClr val="FF0000"/>
              </a:solidFill>
              <a:latin typeface="Calibri" pitchFamily="34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Лувр</a:t>
            </a:r>
            <a:r>
              <a:rPr lang="ru-RU" sz="2400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, Париж (1573г.). </a:t>
            </a:r>
          </a:p>
        </p:txBody>
      </p:sp>
      <p:pic>
        <p:nvPicPr>
          <p:cNvPr id="16386" name="Рисунок 2" descr="Арчимбольд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557932"/>
            <a:ext cx="3429024" cy="4085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283968" y="5589240"/>
            <a:ext cx="4392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«Зима</a:t>
            </a:r>
            <a:r>
              <a:rPr lang="ru-RU" sz="2400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».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Лувр, Париж (1573г.).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3" descr="a030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3537846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79512" y="5229200"/>
            <a:ext cx="44644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«Весна». </a:t>
            </a:r>
            <a:endParaRPr lang="ru-RU" sz="2400" dirty="0" smtClean="0">
              <a:solidFill>
                <a:srgbClr val="FF0000"/>
              </a:solidFill>
              <a:latin typeface="Calibri" pitchFamily="34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Пинакотека</a:t>
            </a:r>
            <a:r>
              <a:rPr lang="ru-RU" sz="2400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, Мюнхен(1563г.).</a:t>
            </a:r>
          </a:p>
        </p:txBody>
      </p:sp>
      <p:pic>
        <p:nvPicPr>
          <p:cNvPr id="17411" name="Рисунок 6" descr="a030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692696"/>
            <a:ext cx="3409950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076056" y="5301208"/>
            <a:ext cx="371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«Лето». </a:t>
            </a:r>
            <a:endParaRPr lang="ru-RU" sz="2400" dirty="0" smtClean="0">
              <a:solidFill>
                <a:srgbClr val="FF0000"/>
              </a:solidFill>
              <a:latin typeface="Calibri" pitchFamily="34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Лувр</a:t>
            </a:r>
            <a:r>
              <a:rPr lang="ru-RU" sz="2400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, Париж (1563г.).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916832"/>
            <a:ext cx="8229600" cy="2376264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Спасибо </a:t>
            </a:r>
            <a:br>
              <a:rPr lang="ru-RU" sz="4800" dirty="0" smtClean="0">
                <a:solidFill>
                  <a:srgbClr val="FF0000"/>
                </a:solidFill>
              </a:rPr>
            </a:br>
            <a:r>
              <a:rPr lang="ru-RU" sz="4800" dirty="0" smtClean="0">
                <a:solidFill>
                  <a:srgbClr val="FF0000"/>
                </a:solidFill>
              </a:rPr>
              <a:t>за внимание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78</Words>
  <Application>Microsoft Office PowerPoint</Application>
  <PresentationFormat>Экран (4:3)</PresentationFormat>
  <Paragraphs>18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Джузеппе Арчимбольдо ( 1527 – 1593 г.)</vt:lpstr>
      <vt:lpstr>Цикл картин «Стихии»</vt:lpstr>
      <vt:lpstr>Слайд 4</vt:lpstr>
      <vt:lpstr>«Времена года»</vt:lpstr>
      <vt:lpstr>Слайд 6</vt:lpstr>
      <vt:lpstr>Спасибо  за внимание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Удивительный Арчимбольдо</dc:title>
  <dc:creator>Надежда</dc:creator>
  <cp:lastModifiedBy>Учитель</cp:lastModifiedBy>
  <cp:revision>8</cp:revision>
  <dcterms:created xsi:type="dcterms:W3CDTF">2013-12-08T15:37:29Z</dcterms:created>
  <dcterms:modified xsi:type="dcterms:W3CDTF">2013-12-09T05:41:51Z</dcterms:modified>
</cp:coreProperties>
</file>