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4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5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DB06-4E57-475F-BE8F-E0CEF897AE0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0F13-0A64-42E6-87B3-96DD42FC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2198" y="1664668"/>
            <a:ext cx="3788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Мастер-класс: </a:t>
            </a:r>
          </a:p>
          <a:p>
            <a:pPr algn="ctr"/>
            <a:r>
              <a:rPr lang="ru-RU" sz="3200" dirty="0"/>
              <a:t>Н</a:t>
            </a:r>
            <a:r>
              <a:rPr lang="ru-RU" sz="3200" dirty="0" smtClean="0"/>
              <a:t>овогодняя игрушка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46595" y="4406554"/>
            <a:ext cx="299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Сорока Валерия, 13л</a:t>
            </a:r>
          </a:p>
          <a:p>
            <a:r>
              <a:rPr lang="ru-RU" sz="2400" dirty="0" smtClean="0"/>
              <a:t>т\о Швея</a:t>
            </a:r>
          </a:p>
          <a:p>
            <a:r>
              <a:rPr lang="ru-RU" sz="2400" dirty="0" smtClean="0"/>
              <a:t>Педагог Кузьмина ЛП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0310" y="197628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7277" b="4485"/>
          <a:stretch/>
        </p:blipFill>
        <p:spPr>
          <a:xfrm>
            <a:off x="914400" y="922463"/>
            <a:ext cx="4135604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282632"/>
            <a:ext cx="590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Заготовка деталей туловища: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429" y="605798"/>
            <a:ext cx="2937164" cy="2202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0322"/>
          <a:stretch/>
        </p:blipFill>
        <p:spPr>
          <a:xfrm rot="5400000">
            <a:off x="401895" y="3991143"/>
            <a:ext cx="3042229" cy="2161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r="14485"/>
          <a:stretch/>
        </p:blipFill>
        <p:spPr>
          <a:xfrm>
            <a:off x="4028904" y="3550684"/>
            <a:ext cx="2488274" cy="305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0655" y="1191846"/>
            <a:ext cx="6531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краю каждой детали «нога» притачать детали «копыто»</a:t>
            </a:r>
          </a:p>
          <a:p>
            <a:endParaRPr lang="ru-RU" dirty="0"/>
          </a:p>
          <a:p>
            <a:r>
              <a:rPr lang="ru-RU" dirty="0" smtClean="0"/>
              <a:t>Детали попарно сложить лицевыми сторонами внутрь, обтачать</a:t>
            </a:r>
          </a:p>
          <a:p>
            <a:endParaRPr lang="ru-RU" dirty="0"/>
          </a:p>
          <a:p>
            <a:r>
              <a:rPr lang="ru-RU" dirty="0" smtClean="0"/>
              <a:t>Детали вывернуть, набить синтепоном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2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b="19572"/>
          <a:stretch/>
        </p:blipFill>
        <p:spPr>
          <a:xfrm rot="5400000">
            <a:off x="623453" y="3007802"/>
            <a:ext cx="3541224" cy="3059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138" y="349132"/>
            <a:ext cx="4763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Обработка «туловища»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67180" y="503503"/>
            <a:ext cx="5527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между деталями «туловища»  уложить детали «ноги»</a:t>
            </a:r>
          </a:p>
          <a:p>
            <a:endParaRPr lang="ru-RU" dirty="0"/>
          </a:p>
          <a:p>
            <a:r>
              <a:rPr lang="ru-RU" dirty="0" smtClean="0"/>
              <a:t>Обтачать деталь «туловище» по кругу</a:t>
            </a:r>
          </a:p>
          <a:p>
            <a:endParaRPr lang="ru-RU" dirty="0"/>
          </a:p>
          <a:p>
            <a:r>
              <a:rPr lang="ru-RU" dirty="0" smtClean="0"/>
              <a:t>Вывернуть, выправить, набить синтепоном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r="10667"/>
          <a:stretch/>
        </p:blipFill>
        <p:spPr>
          <a:xfrm rot="5400000">
            <a:off x="6862324" y="1875114"/>
            <a:ext cx="4192082" cy="46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0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919" y="1067031"/>
            <a:ext cx="6138487" cy="4603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85" y="1198879"/>
            <a:ext cx="4029249" cy="5372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164" y="598517"/>
            <a:ext cx="55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«Голову» и «туловище»  соединить ручными стежками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9" y="1055253"/>
            <a:ext cx="3778482" cy="5037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8"/>
          <a:stretch/>
        </p:blipFill>
        <p:spPr>
          <a:xfrm>
            <a:off x="4807803" y="1857663"/>
            <a:ext cx="3298075" cy="343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879" y="349135"/>
            <a:ext cx="46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«Мордочку» пришиваем  ручными стежками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2064" y="1180407"/>
            <a:ext cx="39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пряжи серого цвета делаем волосы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/>
        </p:blipFill>
        <p:spPr>
          <a:xfrm>
            <a:off x="9236060" y="911149"/>
            <a:ext cx="2419660" cy="2663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0" y="210635"/>
            <a:ext cx="268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«Глазки» приклеиваем клеевым пистолетом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5010" r="14227" b="16869"/>
          <a:stretch/>
        </p:blipFill>
        <p:spPr>
          <a:xfrm rot="5400000">
            <a:off x="9288709" y="4160288"/>
            <a:ext cx="2582922" cy="2261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7122" y="6093229"/>
            <a:ext cx="404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 бумага заготавливаем </a:t>
            </a:r>
            <a:r>
              <a:rPr lang="ru-RU" dirty="0" err="1"/>
              <a:t>топер</a:t>
            </a:r>
            <a:r>
              <a:rPr lang="ru-RU" dirty="0"/>
              <a:t> «2021»</a:t>
            </a:r>
          </a:p>
        </p:txBody>
      </p:sp>
    </p:spTree>
    <p:extLst>
      <p:ext uri="{BB962C8B-B14F-4D97-AF65-F5344CB8AC3E}">
        <p14:creationId xmlns:p14="http://schemas.microsoft.com/office/powerpoint/2010/main" val="205309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7" y="628533"/>
            <a:ext cx="4322965" cy="5763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3" y="2001060"/>
            <a:ext cx="3430730" cy="457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651" y="628533"/>
            <a:ext cx="321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Игрушка готова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3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83" y="213560"/>
            <a:ext cx="8116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Приготовить материалы и инструменты: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33" y="1130542"/>
            <a:ext cx="4324647" cy="3243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59" y="992043"/>
            <a:ext cx="6535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Инструменты: </a:t>
            </a:r>
            <a:endParaRPr lang="ru-RU" dirty="0" smtClean="0"/>
          </a:p>
          <a:p>
            <a:r>
              <a:rPr lang="ru-RU" dirty="0" smtClean="0"/>
              <a:t>ножницы</a:t>
            </a:r>
            <a:r>
              <a:rPr lang="ru-RU" dirty="0" smtClean="0"/>
              <a:t>,  карандаш, булавки, клеевой пистолет, акриловые краски, кисть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9099" y="4977361"/>
            <a:ext cx="3052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Материалы: </a:t>
            </a:r>
          </a:p>
          <a:p>
            <a:r>
              <a:rPr lang="ru-RU" dirty="0" smtClean="0"/>
              <a:t>Основная ткань белого цвета</a:t>
            </a:r>
          </a:p>
          <a:p>
            <a:r>
              <a:rPr lang="ru-RU" dirty="0" smtClean="0"/>
              <a:t>Ткани разных цветов</a:t>
            </a:r>
          </a:p>
          <a:p>
            <a:r>
              <a:rPr lang="ru-RU" dirty="0" smtClean="0"/>
              <a:t>Синтепон </a:t>
            </a:r>
          </a:p>
          <a:p>
            <a:r>
              <a:rPr lang="ru-RU" dirty="0" smtClean="0"/>
              <a:t>Заготовки «глазки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Пряжа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13471" b="25086"/>
          <a:stretch/>
        </p:blipFill>
        <p:spPr>
          <a:xfrm>
            <a:off x="3792051" y="4644678"/>
            <a:ext cx="3298647" cy="2080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970" b="6667"/>
          <a:stretch/>
        </p:blipFill>
        <p:spPr>
          <a:xfrm>
            <a:off x="392783" y="2047525"/>
            <a:ext cx="3245709" cy="25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>
          <a:xfrm>
            <a:off x="1180365" y="1496291"/>
            <a:ext cx="4256158" cy="439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7069" y="515389"/>
            <a:ext cx="654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Изготовить  лекала для раскроя: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83927" y="1496291"/>
            <a:ext cx="488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Выкройку деталей перевести на бумагу, вырезать. Все лекала подписать, отметить контрольные 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01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0" y="1999211"/>
            <a:ext cx="4084320" cy="3063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4" y="403166"/>
            <a:ext cx="6023956" cy="451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90" y="403166"/>
            <a:ext cx="541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Намелка</a:t>
            </a:r>
            <a:r>
              <a:rPr lang="ru-RU" sz="3600" dirty="0" smtClean="0"/>
              <a:t> контура деталей на ткани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0080" y="5685905"/>
            <a:ext cx="626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Ткань сложить вдвое, наложить лекала, приколоть булавками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6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6"/>
          <a:stretch/>
        </p:blipFill>
        <p:spPr>
          <a:xfrm>
            <a:off x="227216" y="515390"/>
            <a:ext cx="4078778" cy="3815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8291" y="881150"/>
            <a:ext cx="46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контуру каждой детали добавить припуски на швы 0,7-1, 0 см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1729048"/>
            <a:ext cx="6350924" cy="47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" y="1384067"/>
            <a:ext cx="5198225" cy="3898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452253"/>
            <a:ext cx="4699462" cy="3524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5178" y="498763"/>
            <a:ext cx="36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Вырезать детали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266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548640"/>
            <a:ext cx="6461760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5076" y="1130531"/>
            <a:ext cx="30070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ткани белого цвета: </a:t>
            </a:r>
          </a:p>
          <a:p>
            <a:r>
              <a:rPr lang="ru-RU" dirty="0" smtClean="0"/>
              <a:t>голова -2 дет</a:t>
            </a:r>
          </a:p>
          <a:p>
            <a:r>
              <a:rPr lang="ru-RU" dirty="0" smtClean="0"/>
              <a:t>туловище – 2 дет</a:t>
            </a:r>
          </a:p>
          <a:p>
            <a:r>
              <a:rPr lang="ru-RU" dirty="0" smtClean="0"/>
              <a:t>ухо – 2 дет</a:t>
            </a:r>
          </a:p>
          <a:p>
            <a:r>
              <a:rPr lang="ru-RU" dirty="0" smtClean="0"/>
              <a:t>Рука 2 дет</a:t>
            </a:r>
          </a:p>
          <a:p>
            <a:r>
              <a:rPr lang="ru-RU" dirty="0" smtClean="0"/>
              <a:t>Нога 2 дет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Из ткани коричневого цвета:</a:t>
            </a:r>
          </a:p>
          <a:p>
            <a:r>
              <a:rPr lang="ru-RU" dirty="0" smtClean="0"/>
              <a:t>Рожки 4 дет</a:t>
            </a:r>
          </a:p>
          <a:p>
            <a:r>
              <a:rPr lang="ru-RU" dirty="0" smtClean="0"/>
              <a:t>Копыта 8 дет</a:t>
            </a:r>
          </a:p>
          <a:p>
            <a:endParaRPr lang="ru-RU" dirty="0" smtClean="0"/>
          </a:p>
          <a:p>
            <a:r>
              <a:rPr lang="ru-RU" dirty="0" smtClean="0"/>
              <a:t>Из ткани розового цвета: </a:t>
            </a:r>
          </a:p>
          <a:p>
            <a:r>
              <a:rPr lang="ru-RU" dirty="0" smtClean="0"/>
              <a:t>Мордочка 2 дет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04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13650" r="14394" b="9074"/>
          <a:stretch/>
        </p:blipFill>
        <p:spPr>
          <a:xfrm rot="16200000">
            <a:off x="6163193" y="482487"/>
            <a:ext cx="2360817" cy="3374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5330" y="158462"/>
            <a:ext cx="529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Заготовка деталей головы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6727" r="15394"/>
          <a:stretch/>
        </p:blipFill>
        <p:spPr>
          <a:xfrm>
            <a:off x="8678486" y="3535152"/>
            <a:ext cx="3291841" cy="299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79" y="4733335"/>
            <a:ext cx="734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Детали «ухо», «рожки», «мордочка» </a:t>
            </a:r>
            <a:r>
              <a:rPr lang="ru-RU" dirty="0" err="1" smtClean="0"/>
              <a:t>по-парно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сложить лицевой стороной внутрь,</a:t>
            </a:r>
          </a:p>
          <a:p>
            <a:r>
              <a:rPr lang="ru-RU" dirty="0" smtClean="0"/>
              <a:t> обтачать,</a:t>
            </a:r>
          </a:p>
          <a:p>
            <a:r>
              <a:rPr lang="ru-RU" dirty="0" smtClean="0"/>
              <a:t> вывернуть, </a:t>
            </a:r>
          </a:p>
          <a:p>
            <a:r>
              <a:rPr lang="ru-RU" dirty="0" smtClean="0"/>
              <a:t>набить синтепоном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" y="295452"/>
            <a:ext cx="4998719" cy="37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837" y="-174059"/>
            <a:ext cx="2829443" cy="3772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5818" y="681643"/>
            <a:ext cx="379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Обработка головы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66807" y="1695797"/>
            <a:ext cx="3796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 двумя деталями головы уложить заготовленные «уши» и «рожки»</a:t>
            </a:r>
          </a:p>
          <a:p>
            <a:endParaRPr lang="ru-RU" dirty="0"/>
          </a:p>
          <a:p>
            <a:r>
              <a:rPr lang="ru-RU" dirty="0" smtClean="0"/>
              <a:t>Обтачать, оставляя внизу незашитые 2-3см для выворачивания</a:t>
            </a:r>
          </a:p>
          <a:p>
            <a:endParaRPr lang="ru-RU" dirty="0"/>
          </a:p>
          <a:p>
            <a:r>
              <a:rPr lang="ru-RU" dirty="0" smtClean="0"/>
              <a:t>Вывернуть голову на лицевую сторону, выправить, набить синтепоном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3878" r="1562" b="4970"/>
          <a:stretch/>
        </p:blipFill>
        <p:spPr>
          <a:xfrm>
            <a:off x="2301931" y="3549434"/>
            <a:ext cx="3799611" cy="27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4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293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2020-12-04T13:12:45Z</dcterms:created>
  <dcterms:modified xsi:type="dcterms:W3CDTF">2020-12-07T10:48:55Z</dcterms:modified>
</cp:coreProperties>
</file>