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CF756-608D-4317-B46A-1B308CD189BD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08B207-CCD6-4DF7-82CA-99E91EB1CE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3"/>
            <a:ext cx="8458200" cy="381642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tabLst>
                <a:tab pos="2066925" algn="l"/>
              </a:tabLst>
            </a:pPr>
            <a:r>
              <a:rPr lang="ru-RU" sz="27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Муниципальное учреждение дополнительного образования </a:t>
            </a:r>
            <a:r>
              <a:rPr lang="ru-RU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</a:t>
            </a:r>
            <a:r>
              <a:rPr lang="ru-RU" sz="27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Центр эстетического воспитания детей”</a:t>
            </a:r>
            <a:r>
              <a:rPr lang="ru-RU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Мастер - класс</a:t>
            </a:r>
            <a:br>
              <a:rPr lang="ru-RU" sz="2700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Открытое занятие по  изобразительному искусству:</a:t>
            </a:r>
            <a:r>
              <a:rPr lang="ru-RU" sz="2700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7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lang="ru-RU" sz="2700" b="1" cap="none" smtClean="0"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Русская матрешка</a:t>
            </a:r>
            <a:r>
              <a:rPr lang="ru-RU" sz="2700" b="1" cap="none" smtClean="0"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</a:t>
            </a:r>
            <a:r>
              <a:rPr lang="ru-RU" sz="2700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cap="none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b="1" cap="none" dirty="0" smtClean="0"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(декоративное рисование)</a:t>
            </a:r>
            <a:r>
              <a:rPr lang="ru-RU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ru-RU" sz="4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13176"/>
            <a:ext cx="8458200" cy="144016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r"/>
            <a:r>
              <a:rPr lang="ru-RU" b="1" dirty="0" smtClean="0"/>
              <a:t>Подготовила: педагог дополнительного образования</a:t>
            </a:r>
          </a:p>
          <a:p>
            <a:r>
              <a:rPr lang="ru-RU" b="1" dirty="0" smtClean="0"/>
              <a:t>                                                                                        студии изобразительного искусства</a:t>
            </a:r>
          </a:p>
          <a:p>
            <a:r>
              <a:rPr lang="ru-RU" b="1" dirty="0" smtClean="0"/>
              <a:t>                                                                                        Павельева Елена Фёдоровна </a:t>
            </a:r>
          </a:p>
          <a:p>
            <a:r>
              <a:rPr lang="ru-RU" dirty="0" smtClean="0"/>
              <a:t>С                   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Саранск  2021</a:t>
            </a:r>
          </a:p>
          <a:p>
            <a:endParaRPr lang="ru-RU" dirty="0"/>
          </a:p>
        </p:txBody>
      </p:sp>
      <p:pic>
        <p:nvPicPr>
          <p:cNvPr id="5" name="Рисунок 4" descr="Виды матрешек. Многобразие стилей и тенденции развития народного промысл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600400" cy="323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Яркая роспись матрешки </a:t>
            </a:r>
            <a:endParaRPr lang="ru-RU" b="1" dirty="0"/>
          </a:p>
        </p:txBody>
      </p:sp>
      <p:pic>
        <p:nvPicPr>
          <p:cNvPr id="4" name="Содержимое 3" descr="МАТРЕШКИ, идеи для творчест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859" y="1554163"/>
            <a:ext cx="28346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mycdn.me/i?r=AyH4iRPQ2q0otWIFepML2LxR0qSGQX71qRUrSKxFdV6ND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255729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mycdn.me/i?r=AyH4iRPQ2q0otWIFepML2LxRJS1b7_UdZlTtjJPa2QSGO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26642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Яркая роспись матрешки </a:t>
            </a:r>
            <a:endParaRPr lang="ru-RU" dirty="0"/>
          </a:p>
        </p:txBody>
      </p:sp>
      <p:pic>
        <p:nvPicPr>
          <p:cNvPr id="4" name="Содержимое 3" descr="https://i.mycdn.me/i?r=AyH4iRPQ2q0otWIFepML2LxRSrx2xxikkY6PnV3PtK1vR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48839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mycdn.me/i?r=AyH4iRPQ2q0otWIFepML2LxRb8r5beaIX-zlQ8SHZK3Jy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5922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Российский Сервис Онлайн-Дневников | Куклы кокеши, Матрешка, Рису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25336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5635352" cy="48113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/>
              <a:t>Суть русской матрешки во все времена остается прежней – дружба да любовь, пожелание счастья и благополучия. Вот почему она как добрая посланница этих чувств живет в наших современных квартирах, поселяются в доме болгарина, югослава, француза и американца.</a:t>
            </a:r>
          </a:p>
          <a:p>
            <a:endParaRPr lang="ru-RU" sz="4000" b="1" dirty="0"/>
          </a:p>
        </p:txBody>
      </p:sp>
      <p:pic>
        <p:nvPicPr>
          <p:cNvPr id="38914" name="Picture 2" descr="Идеи на тему «Матрешка» (240) | матрешка, куклы, русское народное искус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2988844" cy="5138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991600" cy="55314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Я очень довольна вашей работой.  Вы отлично поработали. Вы сегодня молодцы!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9940" name="Picture 4" descr="Картинки матрешек для детей в детском саду и в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786728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Цели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1. Познакомить  учащихся народным промыслом, т.е. с историей создания русской матрешки.</a:t>
            </a:r>
          </a:p>
          <a:p>
            <a:pPr>
              <a:buNone/>
            </a:pPr>
            <a:r>
              <a:rPr lang="ru-RU" dirty="0" smtClean="0"/>
              <a:t>                    2. Дать сведения о ритме, композиции в круге, равновесии. Научить детей работать на цветной бумаге гуашевыми красками.  </a:t>
            </a:r>
          </a:p>
          <a:p>
            <a:pPr>
              <a:buNone/>
            </a:pPr>
            <a:r>
              <a:rPr lang="ru-RU" dirty="0" smtClean="0"/>
              <a:t>                    3. Развивать художественного вкуса, углублять эстетические познания о народном и декоративно – прикладном искусстве, активировать творческое воображение.</a:t>
            </a:r>
          </a:p>
          <a:p>
            <a:pPr>
              <a:buNone/>
            </a:pPr>
            <a:r>
              <a:rPr lang="ru-RU" dirty="0" smtClean="0"/>
              <a:t>                    4. Воспитание у детей чувство гордости и ответственности за прекрасные расписные сувениры русских художников.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Ростом разные подружки,</a:t>
            </a:r>
          </a:p>
          <a:p>
            <a:pPr>
              <a:buNone/>
            </a:pPr>
            <a:r>
              <a:rPr lang="ru-RU" dirty="0" smtClean="0"/>
              <a:t>   Не похожи друг на дружку,</a:t>
            </a:r>
          </a:p>
          <a:p>
            <a:pPr>
              <a:buNone/>
            </a:pPr>
            <a:r>
              <a:rPr lang="ru-RU" dirty="0" smtClean="0"/>
              <a:t>   Все они сидят друг в дружке,</a:t>
            </a:r>
          </a:p>
          <a:p>
            <a:pPr>
              <a:buNone/>
            </a:pPr>
            <a:r>
              <a:rPr lang="ru-RU" dirty="0" smtClean="0"/>
              <a:t>   А всего одна игрушка.   </a:t>
            </a:r>
          </a:p>
          <a:p>
            <a:pPr>
              <a:buNone/>
            </a:pPr>
            <a:r>
              <a:rPr lang="ru-RU" dirty="0" smtClean="0"/>
              <a:t>           (Матрешка)               </a:t>
            </a:r>
            <a:endParaRPr lang="ru-RU" dirty="0"/>
          </a:p>
        </p:txBody>
      </p:sp>
      <p:pic>
        <p:nvPicPr>
          <p:cNvPr id="4" name="Рисунок 3" descr="https://i.mycdn.me/i?r=AyH4iRPQ2q0otWIFepML2LxR1OQ-wS6FwjZj8qFjItFZU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57310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Беседа об истории создания русской матрешки.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Русская деревянная кукла – матрешка родилась в конце </a:t>
            </a:r>
            <a:r>
              <a:rPr lang="en-US" dirty="0" smtClean="0"/>
              <a:t>XIX</a:t>
            </a:r>
            <a:r>
              <a:rPr lang="ru-RU" dirty="0" smtClean="0"/>
              <a:t> века Сергиевском посаде (ныне город Загорск). Первая матрешка изображала девочку в сарафане с петухом  руках. Матрешка сразу понравилась и взрослым и детям. Нравилось ее доброе и ясное лицо. Занятно было, что в большой куле пряталось дружное семейство.</a:t>
            </a:r>
          </a:p>
          <a:p>
            <a:pPr>
              <a:buNone/>
            </a:pPr>
            <a:r>
              <a:rPr lang="ru-RU" dirty="0" smtClean="0"/>
              <a:t>          Образ женщины с древних времен почитаем в русском народном изобразительном искусстве, фольклоре и часто неотделим от образа птицы – древнейшего символа добра и благополучия. «Лебедушка», «пава», «</a:t>
            </a:r>
            <a:r>
              <a:rPr lang="ru-RU" dirty="0" err="1" smtClean="0"/>
              <a:t>утушка</a:t>
            </a:r>
            <a:r>
              <a:rPr lang="ru-RU" dirty="0" smtClean="0"/>
              <a:t>», «голубка» - эпитеты, которыми величали женщин в русской народной поэзии, подчеркивая пластическую сторону образа.</a:t>
            </a:r>
          </a:p>
          <a:p>
            <a:pPr>
              <a:buNone/>
            </a:pPr>
            <a:r>
              <a:rPr lang="ru-RU" dirty="0" smtClean="0"/>
              <a:t>           Лаконичный образ деревянной матрешки удачно воплотил в себе и спокойную плавность линий женской фигуры, и элементы традиционного народного костюма: платок, фартук, сарафан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340384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000" dirty="0" err="1" smtClean="0"/>
              <a:t>Загорская</a:t>
            </a:r>
            <a:r>
              <a:rPr lang="ru-RU" sz="2000" dirty="0" smtClean="0"/>
              <a:t> классическая матрешка, расписанная гуашевыми красками, довольно спокойна по расцветке. На матрешке локальными цветами четко обозначены силуэт головного платка, кофты, сарафана, фартука декоративная роспись скромно украшает платок и край фартука. Эти несложные узоры местные мастера называют «</a:t>
            </a:r>
            <a:r>
              <a:rPr lang="ru-RU" sz="2000" dirty="0" err="1" smtClean="0"/>
              <a:t>пестрешкой</a:t>
            </a:r>
            <a:r>
              <a:rPr lang="ru-RU" sz="2000" dirty="0" smtClean="0"/>
              <a:t>». Прием декоративной росписи «</a:t>
            </a:r>
            <a:r>
              <a:rPr lang="ru-RU" sz="2000" dirty="0" err="1" smtClean="0"/>
              <a:t>пестрешки</a:t>
            </a:r>
            <a:r>
              <a:rPr lang="ru-RU" sz="2000" dirty="0" smtClean="0"/>
              <a:t>» аналогичен приему «тычка». Только </a:t>
            </a:r>
            <a:r>
              <a:rPr lang="ru-RU" sz="2000" dirty="0" err="1" smtClean="0"/>
              <a:t>загорские</a:t>
            </a:r>
            <a:r>
              <a:rPr lang="ru-RU" sz="2000" dirty="0" smtClean="0"/>
              <a:t> мастера, украшая матрешку, часто работают сразу двумя тампончиками разной величины: более крупным </a:t>
            </a:r>
            <a:r>
              <a:rPr lang="ru-RU" sz="2000" dirty="0" err="1" smtClean="0"/>
              <a:t>тампончиком</a:t>
            </a:r>
            <a:r>
              <a:rPr lang="ru-RU" sz="2000" dirty="0" smtClean="0"/>
              <a:t> наносят светлые пятна, а те которые поменьше, делают узоры темной краской, часто совмещая оба пятна в одном рисунке. Получается своеобразный «лепесток» декоративного цвета.</a:t>
            </a:r>
            <a:endParaRPr lang="ru-RU" sz="2000" dirty="0"/>
          </a:p>
        </p:txBody>
      </p:sp>
      <p:pic>
        <p:nvPicPr>
          <p:cNvPr id="4" name="Содержимое 3" descr="Раскраска Загорская матре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4279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5059288" cy="374441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Семеновскую матрешку отличает от </a:t>
            </a:r>
            <a:r>
              <a:rPr lang="ru-RU" sz="2000" dirty="0" err="1" smtClean="0"/>
              <a:t>загорской</a:t>
            </a:r>
            <a:r>
              <a:rPr lang="ru-RU" sz="2000" dirty="0" smtClean="0"/>
              <a:t> большой букет цветов, которой украшает фигуру игрушки, занимая весь фартук. И край платка этой матрешки украшен ритмичной цепью небольших бутонов. В легкой и виртуозной манере письма цветов угадывается влияние традиционной кистевой росписи золотой Хохломы: центр хохломской росписи и фабрика игрушки находится в одном городе - Семенове.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Раскраска Русская матрешка скачать и распечатать бесплатно | Раскраски,  Матрешка, Шаблоны трафаретов"/>
          <p:cNvPicPr>
            <a:picLocks noGrp="1"/>
          </p:cNvPicPr>
          <p:nvPr>
            <p:ph idx="1"/>
          </p:nvPr>
        </p:nvPicPr>
        <p:blipFill>
          <a:blip r:embed="rId2" cstate="print"/>
          <a:srcRect b="4907"/>
          <a:stretch>
            <a:fillRect/>
          </a:stretch>
        </p:blipFill>
        <p:spPr bwMode="auto">
          <a:xfrm>
            <a:off x="5220072" y="3140968"/>
            <a:ext cx="21038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трешка «Семеновская» классическая купить в интернет-магазине GOLDMOSCOW с  доставкой по Москве и всей России"/>
          <p:cNvPicPr/>
          <p:nvPr/>
        </p:nvPicPr>
        <p:blipFill>
          <a:blip r:embed="rId3" cstate="print"/>
          <a:srcRect l="22042" r="22991"/>
          <a:stretch>
            <a:fillRect/>
          </a:stretch>
        </p:blipFill>
        <p:spPr bwMode="auto">
          <a:xfrm>
            <a:off x="7010400" y="620688"/>
            <a:ext cx="2133600" cy="38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758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Матрешка мастеров </a:t>
            </a:r>
            <a:r>
              <a:rPr lang="ru-RU" sz="2200" dirty="0" err="1" smtClean="0"/>
              <a:t>Полхов</a:t>
            </a:r>
            <a:r>
              <a:rPr lang="ru-RU" sz="2200" dirty="0" smtClean="0"/>
              <a:t> – Майдана отличается несколько вытянутыми пропорциями и еще более звонкой росписью. Мастера из </a:t>
            </a:r>
            <a:r>
              <a:rPr lang="ru-RU" sz="2200" dirty="0" err="1" smtClean="0"/>
              <a:t>Полхово</a:t>
            </a:r>
            <a:r>
              <a:rPr lang="ru-RU" sz="2200" dirty="0" smtClean="0"/>
              <a:t> – Майдана выработали свой стиль декоративной росписи: у матрешек нет </a:t>
            </a:r>
            <a:r>
              <a:rPr lang="ru-RU" sz="2200" dirty="0" err="1" smtClean="0"/>
              <a:t>платкас</a:t>
            </a:r>
            <a:r>
              <a:rPr lang="ru-RU" sz="2200" dirty="0" smtClean="0"/>
              <a:t> завязанными концами, нет сарафана и фартука. Вместо этого – условный овал на двухцветном фоне – верх красный или желтый, низ зеленый или фиолетовый. Вверху в овале лицо, а все остальное поле занято крупными и яркими цветами в черном контуре. </a:t>
            </a:r>
            <a:endParaRPr lang="ru-RU" sz="2200" dirty="0"/>
          </a:p>
        </p:txBody>
      </p:sp>
      <p:pic>
        <p:nvPicPr>
          <p:cNvPr id="4" name="Содержимое 3" descr="Раскраска Полхов Майдана - «ixtira TV» — развитие, обучение и развлечение  для дете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726419" cy="27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росписи матрешки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1этап.</a:t>
            </a:r>
            <a:r>
              <a:rPr lang="ru-RU" dirty="0" smtClean="0"/>
              <a:t> На шаблоне намечаем платок, кофту, сарафан, лицо.</a:t>
            </a:r>
          </a:p>
          <a:p>
            <a:pPr>
              <a:buNone/>
            </a:pPr>
            <a:r>
              <a:rPr lang="ru-RU" b="1" dirty="0" smtClean="0"/>
              <a:t>    2этап.</a:t>
            </a:r>
            <a:r>
              <a:rPr lang="ru-RU" dirty="0" smtClean="0"/>
              <a:t> Перьевой росчерк лица.</a:t>
            </a:r>
          </a:p>
          <a:p>
            <a:pPr>
              <a:buNone/>
            </a:pPr>
            <a:r>
              <a:rPr lang="ru-RU" b="1" dirty="0" smtClean="0"/>
              <a:t>    3этап. </a:t>
            </a:r>
            <a:r>
              <a:rPr lang="ru-RU" dirty="0" smtClean="0"/>
              <a:t>Рисуем платок, кофту, фартук, т.е. расцвечиваем.</a:t>
            </a:r>
          </a:p>
          <a:p>
            <a:pPr>
              <a:buNone/>
            </a:pPr>
            <a:r>
              <a:rPr lang="ru-RU" b="1" dirty="0" smtClean="0"/>
              <a:t>    4этап.</a:t>
            </a:r>
            <a:r>
              <a:rPr lang="ru-RU" dirty="0" smtClean="0"/>
              <a:t> Декоративная роспись фартука, платка.</a:t>
            </a:r>
          </a:p>
          <a:p>
            <a:pPr>
              <a:buNone/>
            </a:pPr>
            <a:r>
              <a:rPr lang="ru-RU" dirty="0" smtClean="0"/>
              <a:t>    Создание рисунка происходит в строгой последовательности. Нельзя нарушать эту технологию. Все свои творческие усилия необходимо направить на украшение одежды узорами.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Эскизы узоров для матрешки</a:t>
            </a:r>
            <a:endParaRPr lang="ru-RU" b="1" dirty="0"/>
          </a:p>
        </p:txBody>
      </p:sp>
      <p:pic>
        <p:nvPicPr>
          <p:cNvPr id="4" name="Содержимое 3" descr="Раскраска Матрешка для детей | Раскраски, Матрешка, Детские раскраски"/>
          <p:cNvPicPr>
            <a:picLocks noGrp="1"/>
          </p:cNvPicPr>
          <p:nvPr>
            <p:ph idx="1"/>
          </p:nvPr>
        </p:nvPicPr>
        <p:blipFill>
          <a:blip r:embed="rId2" cstate="print"/>
          <a:srcRect l="12541" r="12235"/>
          <a:stretch>
            <a:fillRect/>
          </a:stretch>
        </p:blipFill>
        <p:spPr bwMode="auto">
          <a:xfrm>
            <a:off x="1187624" y="1484784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усская Матрешка - Матрешка - Раскраски антистресс"/>
          <p:cNvPicPr/>
          <p:nvPr/>
        </p:nvPicPr>
        <p:blipFill>
          <a:blip r:embed="rId3" cstate="print"/>
          <a:srcRect l="11471" t="3143" r="10120" b="4857"/>
          <a:stretch>
            <a:fillRect/>
          </a:stretch>
        </p:blipFill>
        <p:spPr bwMode="auto">
          <a:xfrm>
            <a:off x="5148064" y="1484784"/>
            <a:ext cx="30546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654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учреждение дополнительного образования  “Центр эстетического воспитания детей”  Мастер - класс Открытое занятие по  изобразительному искусству:  «Русская матрешка» (декоративное рисование)     </vt:lpstr>
      <vt:lpstr>Цели занятия:</vt:lpstr>
      <vt:lpstr>Слайд 3</vt:lpstr>
      <vt:lpstr>Беседа об истории создания русской матрешки. </vt:lpstr>
      <vt:lpstr> Загорская классическая матрешка, расписанная гуашевыми красками, довольно спокойна по расцветке. На матрешке локальными цветами четко обозначены силуэт головного платка, кофты, сарафана, фартука декоративная роспись скромно украшает платок и край фартука. Эти несложные узоры местные мастера называют «пестрешкой». Прием декоративной росписи «пестрешки» аналогичен приему «тычка». Только загорские мастера, украшая матрешку, часто работают сразу двумя тампончиками разной величины: более крупным тампончиком наносят светлые пятна, а те которые поменьше, делают узоры темной краской, часто совмещая оба пятна в одном рисунке. Получается своеобразный «лепесток» декоративного цвета.</vt:lpstr>
      <vt:lpstr>Семеновскую матрешку отличает от загорской большой букет цветов, которой украшает фигуру игрушки, занимая весь фартук. И край платка этой матрешки украшен ритмичной цепью небольших бутонов. В легкой и виртуозной манере письма цветов угадывается влияние традиционной кистевой росписи золотой Хохломы: центр хохломской росписи и фабрика игрушки находится в одном городе - Семенове. </vt:lpstr>
      <vt:lpstr> Матрешка мастеров Полхов – Майдана отличается несколько вытянутыми пропорциями и еще более звонкой росписью. Мастера из Полхово – Майдана выработали свой стиль декоративной росписи: у матрешек нет платкас завязанными концами, нет сарафана и фартука. Вместо этого – условный овал на двухцветном фоне – верх красный или желтый, низ зеленый или фиолетовый. Вверху в овале лицо, а все остальное поле занято крупными и яркими цветами в черном контуре. </vt:lpstr>
      <vt:lpstr>Этапы росписи матрешки</vt:lpstr>
      <vt:lpstr>Эскизы узоров для матрешки</vt:lpstr>
      <vt:lpstr>Яркая роспись матрешки </vt:lpstr>
      <vt:lpstr>Яркая роспись матрешки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дополнительного образования  “Центр эстетического воспитания детей”  Мастер - класс Открытое занятие по  изобразительному искусству:  «Роспись шаблона матрешки» (декоративное рисование)</dc:title>
  <dc:creator>Дом</dc:creator>
  <cp:lastModifiedBy>Дом</cp:lastModifiedBy>
  <cp:revision>8</cp:revision>
  <dcterms:created xsi:type="dcterms:W3CDTF">2021-03-20T19:47:40Z</dcterms:created>
  <dcterms:modified xsi:type="dcterms:W3CDTF">2021-09-29T21:21:48Z</dcterms:modified>
</cp:coreProperties>
</file>